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72" r:id="rId2"/>
    <p:sldId id="273" r:id="rId3"/>
    <p:sldId id="274" r:id="rId4"/>
    <p:sldId id="275" r:id="rId5"/>
    <p:sldId id="276" r:id="rId6"/>
    <p:sldId id="277" r:id="rId7"/>
    <p:sldId id="278" r:id="rId8"/>
    <p:sldId id="279" r:id="rId9"/>
    <p:sldId id="280" r:id="rId10"/>
    <p:sldId id="281" r:id="rId11"/>
  </p:sldIdLst>
  <p:sldSz cx="9144000" cy="6858000" type="screen4x3"/>
  <p:notesSz cx="7772400" cy="10058400"/>
  <p:defaultTextStyle>
    <a:defPPr>
      <a:defRPr lang="en-US"/>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dostina Stoycheva" initials="R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37" d="100"/>
          <a:sy n="137" d="100"/>
        </p:scale>
        <p:origin x="-768" y="-112"/>
      </p:cViewPr>
      <p:guideLst>
        <p:guide orient="horz" pos="2160"/>
        <p:guide pos="2880"/>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smtClean="0"/>
            </a:lvl1pPr>
          </a:lstStyle>
          <a:p>
            <a:pPr>
              <a:defRPr/>
            </a:pPr>
            <a:fld id="{E67568A4-FE61-BA4B-8D4F-52A0D31727EC}" type="datetimeFigureOut">
              <a:rPr lang="en-US"/>
              <a:pPr>
                <a:defRPr/>
              </a:pPr>
              <a:t>6/15/12</a:t>
            </a:fld>
            <a:endParaRPr lang="en-US"/>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smtClean="0"/>
            </a:lvl1pPr>
          </a:lstStyle>
          <a:p>
            <a:pPr>
              <a:defRPr/>
            </a:pPr>
            <a:fld id="{4A82F96B-91D8-DE47-9EE9-CC7BB50C55AD}" type="slidenum">
              <a:rPr lang="en-US"/>
              <a:pPr>
                <a:defRPr/>
              </a:pPr>
              <a:t>‹#›</a:t>
            </a:fld>
            <a:endParaRPr lang="en-US"/>
          </a:p>
        </p:txBody>
      </p:sp>
    </p:spTree>
    <p:extLst>
      <p:ext uri="{BB962C8B-B14F-4D97-AF65-F5344CB8AC3E}">
        <p14:creationId xmlns:p14="http://schemas.microsoft.com/office/powerpoint/2010/main" val="294679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20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charset="0"/>
                <a:cs typeface="Arial Unicode MS" charset="0"/>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charset="0"/>
                <a:cs typeface="Arial Unicode MS" charset="0"/>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charset="0"/>
                <a:cs typeface="Arial Unicode MS" charset="0"/>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charset="0"/>
                <a:cs typeface="Arial Unicode MS" charset="0"/>
              </a:defRPr>
            </a:lvl1pPr>
          </a:lstStyle>
          <a:p>
            <a:pPr>
              <a:defRPr/>
            </a:pPr>
            <a:fld id="{8CC02272-D70B-4E44-86EB-BC411DAE61FE}" type="slidenum">
              <a:rPr lang="en-US"/>
              <a:pPr>
                <a:defRPr/>
              </a:pPr>
              <a:t>‹#›</a:t>
            </a:fld>
            <a:endParaRPr lang="en-US"/>
          </a:p>
        </p:txBody>
      </p:sp>
    </p:spTree>
    <p:extLst>
      <p:ext uri="{BB962C8B-B14F-4D97-AF65-F5344CB8AC3E}">
        <p14:creationId xmlns:p14="http://schemas.microsoft.com/office/powerpoint/2010/main" val="64593828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D87963B1-2C86-7B48-ABB0-85B719112E1A}" type="slidenum">
              <a:rPr lang="en-US"/>
              <a:pPr>
                <a:defRPr/>
              </a:pPr>
              <a:t>2</a:t>
            </a:fld>
            <a:endParaRPr lang="en-US"/>
          </a:p>
        </p:txBody>
      </p:sp>
      <p:sp>
        <p:nvSpPr>
          <p:cNvPr id="1126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a:xfrm>
            <a:off x="777875" y="4776788"/>
            <a:ext cx="6218238" cy="452596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5B95D665-8660-C143-82A7-2FD985FEC88D}" type="slidenum">
              <a:rPr lang="en-US"/>
              <a:pPr>
                <a:defRPr/>
              </a:pPr>
              <a:t>3</a:t>
            </a:fld>
            <a:endParaRPr lang="en-US"/>
          </a:p>
        </p:txBody>
      </p:sp>
      <p:sp>
        <p:nvSpPr>
          <p:cNvPr id="1228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90" name="Text Box 2"/>
          <p:cNvSpPr txBox="1">
            <a:spLocks noGrp="1" noChangeArrowheads="1"/>
          </p:cNvSpPr>
          <p:nvPr>
            <p:ph type="body" idx="1"/>
          </p:nvPr>
        </p:nvSpPr>
        <p:spPr>
          <a:xfrm>
            <a:off x="777875" y="4776788"/>
            <a:ext cx="6218238" cy="452596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61BA3B0E-B274-7A45-9E26-0FC934DEA1F4}" type="slidenum">
              <a:rPr lang="en-US"/>
              <a:pPr>
                <a:defRPr/>
              </a:pPr>
              <a:t>4</a:t>
            </a:fld>
            <a:endParaRPr lang="en-US"/>
          </a:p>
        </p:txBody>
      </p:sp>
      <p:sp>
        <p:nvSpPr>
          <p:cNvPr id="1331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4" name="Text Box 2"/>
          <p:cNvSpPr txBox="1">
            <a:spLocks noGrp="1" noChangeArrowheads="1"/>
          </p:cNvSpPr>
          <p:nvPr>
            <p:ph type="body" idx="1"/>
          </p:nvPr>
        </p:nvSpPr>
        <p:spPr>
          <a:xfrm>
            <a:off x="777875" y="4776788"/>
            <a:ext cx="6218238" cy="452596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76C56465-EA83-2E44-9F78-72FEBA2E9E45}" type="slidenum">
              <a:rPr lang="en-US"/>
              <a:pPr>
                <a:defRPr/>
              </a:pPr>
              <a:t>5</a:t>
            </a:fld>
            <a:endParaRPr lang="en-US"/>
          </a:p>
        </p:txBody>
      </p:sp>
      <p:sp>
        <p:nvSpPr>
          <p:cNvPr id="14337"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777875" y="4776788"/>
            <a:ext cx="6218238" cy="452596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F27EC9F1-0C44-9741-9285-A1BEAD725DEA}" type="slidenum">
              <a:rPr lang="en-US"/>
              <a:pPr>
                <a:defRPr/>
              </a:pPr>
              <a:t>6</a:t>
            </a:fld>
            <a:endParaRPr lang="en-US"/>
          </a:p>
        </p:txBody>
      </p:sp>
      <p:sp>
        <p:nvSpPr>
          <p:cNvPr id="15361"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2" name="Text Box 2"/>
          <p:cNvSpPr txBox="1">
            <a:spLocks noGrp="1" noChangeArrowheads="1"/>
          </p:cNvSpPr>
          <p:nvPr>
            <p:ph type="body" idx="1"/>
          </p:nvPr>
        </p:nvSpPr>
        <p:spPr>
          <a:xfrm>
            <a:off x="777875" y="4776788"/>
            <a:ext cx="6218238" cy="452596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11AB1D06-E363-1944-9FA9-73B84C52D8CC}" type="slidenum">
              <a:rPr lang="en-US"/>
              <a:pPr>
                <a:defRPr/>
              </a:pPr>
              <a:t>7</a:t>
            </a:fld>
            <a:endParaRPr lang="en-US"/>
          </a:p>
        </p:txBody>
      </p:sp>
      <p:sp>
        <p:nvSpPr>
          <p:cNvPr id="16385"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Grp="1" noChangeArrowheads="1"/>
          </p:cNvSpPr>
          <p:nvPr>
            <p:ph type="body" idx="1"/>
          </p:nvPr>
        </p:nvSpPr>
        <p:spPr>
          <a:xfrm>
            <a:off x="777875" y="4776788"/>
            <a:ext cx="6218238" cy="452596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9492DAFD-1083-E043-96E7-45BA732C4EB0}" type="slidenum">
              <a:rPr lang="en-US"/>
              <a:pPr>
                <a:defRPr/>
              </a:pPr>
              <a:t>8</a:t>
            </a:fld>
            <a:endParaRPr lang="en-US"/>
          </a:p>
        </p:txBody>
      </p:sp>
      <p:sp>
        <p:nvSpPr>
          <p:cNvPr id="17409"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a:xfrm>
            <a:off x="777875" y="4776788"/>
            <a:ext cx="6218238" cy="452596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28CEC797-6B98-D145-8067-15A8FCBBD57E}" type="slidenum">
              <a:rPr lang="en-US"/>
              <a:pPr>
                <a:defRPr/>
              </a:pPr>
              <a:t>9</a:t>
            </a:fld>
            <a:endParaRPr lang="en-US"/>
          </a:p>
        </p:txBody>
      </p:sp>
      <p:sp>
        <p:nvSpPr>
          <p:cNvPr id="18433" name="Text Box 1"/>
          <p:cNvSpPr txBox="1">
            <a:spLocks noGrp="1" noRot="1" noChangeAspect="1" noChangeArrowheads="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a:xfrm>
            <a:off x="777875" y="4776788"/>
            <a:ext cx="6218238" cy="452596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oolwater w gradient.jpg"/>
          <p:cNvPicPr>
            <a:picLocks noChangeAspect="1"/>
          </p:cNvPicPr>
          <p:nvPr/>
        </p:nvPicPr>
        <p:blipFill>
          <a:blip r:embed="rId2">
            <a:extLst>
              <a:ext uri="{28A0092B-C50C-407E-A947-70E740481C1C}">
                <a14:useLocalDpi xmlns:a14="http://schemas.microsoft.com/office/drawing/2010/main" val="0"/>
              </a:ext>
            </a:extLst>
          </a:blip>
          <a:srcRect b="53922"/>
          <a:stretch>
            <a:fillRect/>
          </a:stretch>
        </p:blipFill>
        <p:spPr bwMode="auto">
          <a:xfrm>
            <a:off x="0" y="2057400"/>
            <a:ext cx="91440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0" y="0"/>
            <a:ext cx="9144000" cy="1295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 name="Picture 9" descr="Logo with t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2587625"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66900" y="3886200"/>
            <a:ext cx="5410200" cy="1481364"/>
          </a:xfrm>
        </p:spPr>
        <p:txBody>
          <a:bodyPr/>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2" name="Title 1"/>
          <p:cNvSpPr>
            <a:spLocks noGrp="1"/>
          </p:cNvSpPr>
          <p:nvPr>
            <p:ph type="ctrTitle"/>
          </p:nvPr>
        </p:nvSpPr>
        <p:spPr>
          <a:xfrm>
            <a:off x="685800" y="2130425"/>
            <a:ext cx="7772400" cy="1470025"/>
          </a:xfrm>
        </p:spPr>
        <p:txBody>
          <a:bodyPr/>
          <a:lstStyle>
            <a:lvl1pPr algn="ctr">
              <a:defRPr sz="4400"/>
            </a:lvl1pPr>
          </a:lstStyle>
          <a:p>
            <a:r>
              <a:rPr lang="en-US" smtClean="0"/>
              <a:t>Click to edit Master title style</a:t>
            </a:r>
            <a:endParaRPr lang="en-US" dirty="0"/>
          </a:p>
        </p:txBody>
      </p:sp>
      <p:sp>
        <p:nvSpPr>
          <p:cNvPr id="7" name="Rectangle 6"/>
          <p:cNvSpPr>
            <a:spLocks noGrp="1" noChangeArrowheads="1"/>
          </p:cNvSpPr>
          <p:nvPr>
            <p:ph type="sldNum" idx="10"/>
          </p:nvPr>
        </p:nvSpPr>
        <p:spPr>
          <a:xfrm>
            <a:off x="6802438" y="6494463"/>
            <a:ext cx="2132012" cy="363537"/>
          </a:xfrm>
        </p:spPr>
        <p:txBody>
          <a:bodyPr/>
          <a:lstStyle>
            <a:lvl1pPr>
              <a:defRPr/>
            </a:lvl1pPr>
          </a:lstStyle>
          <a:p>
            <a:pPr>
              <a:defRPr/>
            </a:pPr>
            <a:fld id="{AEA13CB5-9684-A44A-8012-99C8B756971F}" type="slidenum">
              <a:rPr lang="en-US"/>
              <a:pPr>
                <a:defRPr/>
              </a:pPr>
              <a:t>‹#›</a:t>
            </a:fld>
            <a:endParaRPr lang="en-US" dirty="0"/>
          </a:p>
        </p:txBody>
      </p:sp>
      <p:sp>
        <p:nvSpPr>
          <p:cNvPr id="8" name="Rectangle 6"/>
          <p:cNvSpPr>
            <a:spLocks noGrp="1" noChangeArrowheads="1"/>
          </p:cNvSpPr>
          <p:nvPr>
            <p:ph type="ftr" idx="11"/>
          </p:nvPr>
        </p:nvSpPr>
        <p:spPr/>
        <p:txBody>
          <a:bodyPr/>
          <a:lstStyle>
            <a:lvl1pPr>
              <a:defRPr smtClean="0"/>
            </a:lvl1pPr>
          </a:lstStyle>
          <a:p>
            <a:pPr>
              <a:defRPr/>
            </a:pPr>
            <a:r>
              <a:rPr lang="en-US"/>
              <a:t>SweetWater Health LLC                                                                                           Confidential</a:t>
            </a:r>
          </a:p>
        </p:txBody>
      </p:sp>
    </p:spTree>
    <p:extLst>
      <p:ext uri="{BB962C8B-B14F-4D97-AF65-F5344CB8AC3E}">
        <p14:creationId xmlns:p14="http://schemas.microsoft.com/office/powerpoint/2010/main" val="94843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6664325" y="5375275"/>
            <a:ext cx="2395538" cy="14827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Footer Placeholder 4"/>
          <p:cNvSpPr>
            <a:spLocks noGrp="1"/>
          </p:cNvSpPr>
          <p:nvPr>
            <p:ph type="ftr" sz="quarter" idx="10"/>
          </p:nvPr>
        </p:nvSpPr>
        <p:spPr>
          <a:xfrm>
            <a:off x="2690813" y="6454775"/>
            <a:ext cx="3282950" cy="365125"/>
          </a:xfrm>
          <a:ln>
            <a:solidFill>
              <a:srgbClr val="FFFFFF"/>
            </a:solidFill>
          </a:ln>
        </p:spPr>
        <p:txBody>
          <a:bodyPr rtlCol="0"/>
          <a:lstStyle>
            <a:lvl1pPr algn="l">
              <a:defRPr sz="900">
                <a:solidFill>
                  <a:schemeClr val="tx1">
                    <a:tint val="75000"/>
                  </a:schemeClr>
                </a:solidFill>
                <a:latin typeface="Papyrus"/>
                <a:cs typeface="Papyrus"/>
              </a:defRPr>
            </a:lvl1pPr>
          </a:lstStyle>
          <a:p>
            <a:pPr>
              <a:defRPr/>
            </a:pPr>
            <a:r>
              <a:rPr lang="en-US"/>
              <a:t>© 2011 SweetWater Health LLC                CONFIDENTIAL  </a:t>
            </a:r>
            <a:endParaRPr lang="en-US" dirty="0"/>
          </a:p>
        </p:txBody>
      </p:sp>
      <p:sp>
        <p:nvSpPr>
          <p:cNvPr id="4" name="Slide Number Placeholder 5"/>
          <p:cNvSpPr>
            <a:spLocks noGrp="1"/>
          </p:cNvSpPr>
          <p:nvPr>
            <p:ph type="sldNum" sz="quarter" idx="11"/>
          </p:nvPr>
        </p:nvSpPr>
        <p:spPr>
          <a:xfrm>
            <a:off x="6553200" y="6459538"/>
            <a:ext cx="2133600" cy="365125"/>
          </a:xfrm>
          <a:ln>
            <a:solidFill>
              <a:srgbClr val="FFFFFF"/>
            </a:solidFill>
          </a:ln>
        </p:spPr>
        <p:txBody>
          <a:bodyPr rtlCol="0"/>
          <a:lstStyle>
            <a:lvl1pPr algn="r">
              <a:defRPr sz="1000">
                <a:solidFill>
                  <a:schemeClr val="tx1">
                    <a:tint val="75000"/>
                  </a:schemeClr>
                </a:solidFill>
              </a:defRPr>
            </a:lvl1pPr>
          </a:lstStyle>
          <a:p>
            <a:pPr>
              <a:defRPr/>
            </a:pPr>
            <a:fld id="{279CCAA7-8946-1349-8E9F-35A1F1F2209B}" type="slidenum">
              <a:rPr lang="en-US"/>
              <a:pPr>
                <a:defRPr/>
              </a:pPr>
              <a:t>‹#›</a:t>
            </a:fld>
            <a:endParaRPr lang="en-US" dirty="0"/>
          </a:p>
        </p:txBody>
      </p:sp>
    </p:spTree>
    <p:extLst>
      <p:ext uri="{BB962C8B-B14F-4D97-AF65-F5344CB8AC3E}">
        <p14:creationId xmlns:p14="http://schemas.microsoft.com/office/powerpoint/2010/main" val="118635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Rectangle 3"/>
          <p:cNvSpPr>
            <a:spLocks noGrp="1" noChangeArrowheads="1"/>
          </p:cNvSpPr>
          <p:nvPr>
            <p:ph type="sldNum" idx="10"/>
          </p:nvPr>
        </p:nvSpPr>
        <p:spPr>
          <a:ln/>
        </p:spPr>
        <p:txBody>
          <a:bodyPr/>
          <a:lstStyle>
            <a:lvl1pPr>
              <a:defRPr/>
            </a:lvl1pPr>
          </a:lstStyle>
          <a:p>
            <a:pPr>
              <a:defRPr/>
            </a:pPr>
            <a:fld id="{4D724E1C-CAB8-1F48-99A7-2E64565DE784}" type="slidenum">
              <a:rPr lang="en-US"/>
              <a:pPr>
                <a:defRPr/>
              </a:pPr>
              <a:t>‹#›</a:t>
            </a:fld>
            <a:endParaRPr lang="en-US" dirty="0"/>
          </a:p>
        </p:txBody>
      </p:sp>
      <p:sp>
        <p:nvSpPr>
          <p:cNvPr id="5" name="Rectangle 6"/>
          <p:cNvSpPr>
            <a:spLocks noGrp="1" noChangeArrowheads="1"/>
          </p:cNvSpPr>
          <p:nvPr>
            <p:ph type="ftr" idx="11"/>
          </p:nvPr>
        </p:nvSpPr>
        <p:spPr>
          <a:ln/>
        </p:spPr>
        <p:txBody>
          <a:bodyPr/>
          <a:lstStyle>
            <a:lvl1pPr>
              <a:defRPr/>
            </a:lvl1pPr>
          </a:lstStyle>
          <a:p>
            <a:pPr>
              <a:defRPr/>
            </a:pPr>
            <a:r>
              <a:rPr lang="en-US"/>
              <a:t>SweetWater Health LLC                                                                                           Confidential</a:t>
            </a:r>
          </a:p>
        </p:txBody>
      </p:sp>
    </p:spTree>
    <p:extLst>
      <p:ext uri="{BB962C8B-B14F-4D97-AF65-F5344CB8AC3E}">
        <p14:creationId xmlns:p14="http://schemas.microsoft.com/office/powerpoint/2010/main" val="181204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poolwater w gradient.jpg"/>
          <p:cNvPicPr>
            <a:picLocks noChangeAspect="1"/>
          </p:cNvPicPr>
          <p:nvPr/>
        </p:nvPicPr>
        <p:blipFill>
          <a:blip r:embed="rId2">
            <a:extLst>
              <a:ext uri="{28A0092B-C50C-407E-A947-70E740481C1C}">
                <a14:useLocalDpi xmlns:a14="http://schemas.microsoft.com/office/drawing/2010/main" val="0"/>
              </a:ext>
            </a:extLst>
          </a:blip>
          <a:srcRect b="53922"/>
          <a:stretch>
            <a:fillRect/>
          </a:stretch>
        </p:blipFill>
        <p:spPr bwMode="auto">
          <a:xfrm>
            <a:off x="0" y="1981200"/>
            <a:ext cx="91440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0" y="0"/>
            <a:ext cx="9144000" cy="1295400"/>
          </a:xfrm>
          <a:prstGeom prst="rect">
            <a:avLst/>
          </a:prstGeom>
          <a:solidFill>
            <a:srgbClr val="FFFFFF"/>
          </a:solidFill>
          <a:ln w="9525">
            <a:solidFill>
              <a:srgbClr val="FFFFFF"/>
            </a:solidFill>
            <a:round/>
            <a:headEnd/>
            <a:tailEnd/>
          </a:ln>
        </p:spPr>
        <p:txBody>
          <a:bodyPr/>
          <a:lstStyle/>
          <a:p>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2" name="Title 1"/>
          <p:cNvSpPr>
            <a:spLocks noGrp="1"/>
          </p:cNvSpPr>
          <p:nvPr>
            <p:ph type="title"/>
          </p:nvPr>
        </p:nvSpPr>
        <p:spPr>
          <a:xfrm>
            <a:off x="685800" y="3124200"/>
            <a:ext cx="7772400" cy="1362075"/>
          </a:xfrm>
        </p:spPr>
        <p:txBody>
          <a:bodyPr/>
          <a:lstStyle>
            <a:lvl1pPr algn="ctr">
              <a:defRPr sz="4400" b="1" cap="none"/>
            </a:lvl1pPr>
          </a:lstStyle>
          <a:p>
            <a:r>
              <a:rPr lang="en-US" smtClean="0"/>
              <a:t>Click to edit Master title style</a:t>
            </a:r>
            <a:endParaRPr lang="en-US" dirty="0"/>
          </a:p>
        </p:txBody>
      </p:sp>
      <p:sp>
        <p:nvSpPr>
          <p:cNvPr id="6" name="Rectangle 5"/>
          <p:cNvSpPr>
            <a:spLocks noGrp="1" noChangeArrowheads="1"/>
          </p:cNvSpPr>
          <p:nvPr>
            <p:ph type="sldNum" idx="10"/>
          </p:nvPr>
        </p:nvSpPr>
        <p:spPr/>
        <p:txBody>
          <a:bodyPr/>
          <a:lstStyle>
            <a:lvl1pPr>
              <a:defRPr/>
            </a:lvl1pPr>
          </a:lstStyle>
          <a:p>
            <a:pPr>
              <a:defRPr/>
            </a:pPr>
            <a:fld id="{5694BF78-467F-D348-8162-87D67587A475}" type="slidenum">
              <a:rPr lang="en-US"/>
              <a:pPr>
                <a:defRPr/>
              </a:pPr>
              <a:t>‹#›</a:t>
            </a:fld>
            <a:endParaRPr lang="en-US"/>
          </a:p>
        </p:txBody>
      </p:sp>
      <p:sp>
        <p:nvSpPr>
          <p:cNvPr id="7" name="Rectangle 6"/>
          <p:cNvSpPr>
            <a:spLocks noGrp="1" noChangeArrowheads="1"/>
          </p:cNvSpPr>
          <p:nvPr>
            <p:ph type="ftr" idx="11"/>
          </p:nvPr>
        </p:nvSpPr>
        <p:spPr/>
        <p:txBody>
          <a:bodyPr/>
          <a:lstStyle>
            <a:lvl1pPr>
              <a:defRPr smtClean="0"/>
            </a:lvl1pPr>
          </a:lstStyle>
          <a:p>
            <a:pPr>
              <a:defRPr/>
            </a:pPr>
            <a:r>
              <a:rPr lang="en-US"/>
              <a:t>SweetWater Health LLC                                                                                           Confidential</a:t>
            </a:r>
          </a:p>
        </p:txBody>
      </p:sp>
    </p:spTree>
    <p:extLst>
      <p:ext uri="{BB962C8B-B14F-4D97-AF65-F5344CB8AC3E}">
        <p14:creationId xmlns:p14="http://schemas.microsoft.com/office/powerpoint/2010/main" val="327481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1925" y="1439863"/>
            <a:ext cx="43084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22800" y="1439863"/>
            <a:ext cx="4310063"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Rectangle 3"/>
          <p:cNvSpPr>
            <a:spLocks noGrp="1" noChangeArrowheads="1"/>
          </p:cNvSpPr>
          <p:nvPr>
            <p:ph type="sldNum" idx="10"/>
          </p:nvPr>
        </p:nvSpPr>
        <p:spPr>
          <a:ln/>
        </p:spPr>
        <p:txBody>
          <a:bodyPr/>
          <a:lstStyle>
            <a:lvl1pPr>
              <a:defRPr/>
            </a:lvl1pPr>
          </a:lstStyle>
          <a:p>
            <a:pPr>
              <a:defRPr/>
            </a:pPr>
            <a:fld id="{E38DE099-8514-0347-9C60-9CF3BC2E2239}" type="slidenum">
              <a:rPr lang="en-US"/>
              <a:pPr>
                <a:defRPr/>
              </a:pPr>
              <a:t>‹#›</a:t>
            </a:fld>
            <a:endParaRPr lang="en-US" dirty="0"/>
          </a:p>
        </p:txBody>
      </p:sp>
      <p:sp>
        <p:nvSpPr>
          <p:cNvPr id="6" name="Rectangle 6"/>
          <p:cNvSpPr>
            <a:spLocks noGrp="1" noChangeArrowheads="1"/>
          </p:cNvSpPr>
          <p:nvPr>
            <p:ph type="ftr" idx="11"/>
          </p:nvPr>
        </p:nvSpPr>
        <p:spPr>
          <a:ln/>
        </p:spPr>
        <p:txBody>
          <a:bodyPr/>
          <a:lstStyle>
            <a:lvl1pPr>
              <a:defRPr/>
            </a:lvl1pPr>
          </a:lstStyle>
          <a:p>
            <a:pPr>
              <a:defRPr/>
            </a:pPr>
            <a:r>
              <a:rPr lang="en-US"/>
              <a:t>SweetWater Health LLC                                                                                           Confidential</a:t>
            </a:r>
          </a:p>
        </p:txBody>
      </p:sp>
    </p:spTree>
    <p:extLst>
      <p:ext uri="{BB962C8B-B14F-4D97-AF65-F5344CB8AC3E}">
        <p14:creationId xmlns:p14="http://schemas.microsoft.com/office/powerpoint/2010/main" val="83767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pPr>
              <a:defRPr/>
            </a:pPr>
            <a:fld id="{5F16611D-D3EC-F948-A7AE-D9AFC9D65C29}" type="slidenum">
              <a:rPr lang="en-US"/>
              <a:pPr>
                <a:defRPr/>
              </a:pPr>
              <a:t>‹#›</a:t>
            </a:fld>
            <a:endParaRPr lang="en-US" dirty="0"/>
          </a:p>
        </p:txBody>
      </p:sp>
      <p:sp>
        <p:nvSpPr>
          <p:cNvPr id="4" name="Rectangle 6"/>
          <p:cNvSpPr>
            <a:spLocks noGrp="1" noChangeArrowheads="1"/>
          </p:cNvSpPr>
          <p:nvPr>
            <p:ph type="ftr" idx="11"/>
          </p:nvPr>
        </p:nvSpPr>
        <p:spPr>
          <a:ln/>
        </p:spPr>
        <p:txBody>
          <a:bodyPr/>
          <a:lstStyle>
            <a:lvl1pPr>
              <a:defRPr/>
            </a:lvl1pPr>
          </a:lstStyle>
          <a:p>
            <a:pPr>
              <a:defRPr/>
            </a:pPr>
            <a:r>
              <a:rPr lang="en-US"/>
              <a:t>SweetWater Health LLC                                                                                           Confidential</a:t>
            </a:r>
          </a:p>
        </p:txBody>
      </p:sp>
    </p:spTree>
    <p:extLst>
      <p:ext uri="{BB962C8B-B14F-4D97-AF65-F5344CB8AC3E}">
        <p14:creationId xmlns:p14="http://schemas.microsoft.com/office/powerpoint/2010/main" val="400044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668ADF29-7734-944F-A9FE-EA6A96B43819}" type="slidenum">
              <a:rPr lang="en-US"/>
              <a:pPr>
                <a:defRPr/>
              </a:pPr>
              <a:t>‹#›</a:t>
            </a:fld>
            <a:endParaRPr lang="en-US" dirty="0"/>
          </a:p>
        </p:txBody>
      </p:sp>
      <p:sp>
        <p:nvSpPr>
          <p:cNvPr id="3" name="Rectangle 6"/>
          <p:cNvSpPr>
            <a:spLocks noGrp="1" noChangeArrowheads="1"/>
          </p:cNvSpPr>
          <p:nvPr>
            <p:ph type="ftr" idx="11"/>
          </p:nvPr>
        </p:nvSpPr>
        <p:spPr>
          <a:ln/>
        </p:spPr>
        <p:txBody>
          <a:bodyPr/>
          <a:lstStyle>
            <a:lvl1pPr>
              <a:defRPr/>
            </a:lvl1pPr>
          </a:lstStyle>
          <a:p>
            <a:pPr>
              <a:defRPr/>
            </a:pPr>
            <a:r>
              <a:rPr lang="en-US"/>
              <a:t>SweetWater Health LLC                                                                                           Confidential</a:t>
            </a:r>
          </a:p>
        </p:txBody>
      </p:sp>
    </p:spTree>
    <p:extLst>
      <p:ext uri="{BB962C8B-B14F-4D97-AF65-F5344CB8AC3E}">
        <p14:creationId xmlns:p14="http://schemas.microsoft.com/office/powerpoint/2010/main" val="150851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71755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49E3253A-22B0-B243-8211-C094C1DDEFD9}" type="slidenum">
              <a:rPr lang="en-US"/>
              <a:pPr>
                <a:defRPr/>
              </a:pPr>
              <a:t>‹#›</a:t>
            </a:fld>
            <a:endParaRPr lang="en-US" dirty="0"/>
          </a:p>
        </p:txBody>
      </p:sp>
      <p:sp>
        <p:nvSpPr>
          <p:cNvPr id="6" name="Rectangle 6"/>
          <p:cNvSpPr>
            <a:spLocks noGrp="1" noChangeArrowheads="1"/>
          </p:cNvSpPr>
          <p:nvPr>
            <p:ph type="ftr" idx="11"/>
          </p:nvPr>
        </p:nvSpPr>
        <p:spPr>
          <a:ln/>
        </p:spPr>
        <p:txBody>
          <a:bodyPr/>
          <a:lstStyle>
            <a:lvl1pPr>
              <a:defRPr/>
            </a:lvl1pPr>
          </a:lstStyle>
          <a:p>
            <a:pPr>
              <a:defRPr/>
            </a:pPr>
            <a:r>
              <a:rPr lang="en-US"/>
              <a:t>SweetWater Health LLC                                                                                           Confidential</a:t>
            </a:r>
          </a:p>
        </p:txBody>
      </p:sp>
    </p:spTree>
    <p:extLst>
      <p:ext uri="{BB962C8B-B14F-4D97-AF65-F5344CB8AC3E}">
        <p14:creationId xmlns:p14="http://schemas.microsoft.com/office/powerpoint/2010/main" val="148574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2209799"/>
            <a:ext cx="5486400" cy="251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294D40DD-C870-E24B-B07E-B4DB30EF2D54}" type="slidenum">
              <a:rPr lang="en-US"/>
              <a:pPr>
                <a:defRPr/>
              </a:pPr>
              <a:t>‹#›</a:t>
            </a:fld>
            <a:endParaRPr lang="en-US" dirty="0"/>
          </a:p>
        </p:txBody>
      </p:sp>
      <p:sp>
        <p:nvSpPr>
          <p:cNvPr id="6" name="Rectangle 6"/>
          <p:cNvSpPr>
            <a:spLocks noGrp="1" noChangeArrowheads="1"/>
          </p:cNvSpPr>
          <p:nvPr>
            <p:ph type="ftr" idx="11"/>
          </p:nvPr>
        </p:nvSpPr>
        <p:spPr>
          <a:ln/>
        </p:spPr>
        <p:txBody>
          <a:bodyPr/>
          <a:lstStyle>
            <a:lvl1pPr>
              <a:defRPr/>
            </a:lvl1pPr>
          </a:lstStyle>
          <a:p>
            <a:pPr>
              <a:defRPr/>
            </a:pPr>
            <a:r>
              <a:rPr lang="en-US"/>
              <a:t>SweetWater Health LLC                                                                                           Confidential</a:t>
            </a:r>
          </a:p>
        </p:txBody>
      </p:sp>
    </p:spTree>
    <p:extLst>
      <p:ext uri="{BB962C8B-B14F-4D97-AF65-F5344CB8AC3E}">
        <p14:creationId xmlns:p14="http://schemas.microsoft.com/office/powerpoint/2010/main" val="354079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Slide Number Placeholder 5"/>
          <p:cNvSpPr txBox="1">
            <a:spLocks/>
          </p:cNvSpPr>
          <p:nvPr/>
        </p:nvSpPr>
        <p:spPr>
          <a:xfrm>
            <a:off x="6705600" y="6461125"/>
            <a:ext cx="2133600" cy="365125"/>
          </a:xfrm>
          <a:prstGeom prst="rect">
            <a:avLst/>
          </a:prstGeom>
        </p:spPr>
        <p:txBody>
          <a:bodyPr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
        <p:nvSpPr>
          <p:cNvPr id="3" name="Rectangle 2"/>
          <p:cNvSpPr/>
          <p:nvPr/>
        </p:nvSpPr>
        <p:spPr>
          <a:xfrm>
            <a:off x="0" y="0"/>
            <a:ext cx="1412875" cy="68564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9" descr="poolwater w gradie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ogo with tag white SWH cop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1295400"/>
            <a:ext cx="58181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6752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0" y="0"/>
            <a:ext cx="9144000" cy="1277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6"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41288" y="147638"/>
            <a:ext cx="976312" cy="974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7" name="Rectangle 3"/>
          <p:cNvSpPr>
            <a:spLocks noGrp="1" noChangeArrowheads="1"/>
          </p:cNvSpPr>
          <p:nvPr>
            <p:ph type="sldNum"/>
          </p:nvPr>
        </p:nvSpPr>
        <p:spPr bwMode="auto">
          <a:xfrm>
            <a:off x="6802438" y="6430963"/>
            <a:ext cx="2132012"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hangingPunct="1">
              <a:lnSpc>
                <a:spcPct val="100000"/>
              </a:lnSpc>
              <a:tabLst>
                <a:tab pos="723900" algn="l"/>
                <a:tab pos="1447800" algn="l"/>
              </a:tabLst>
              <a:defRPr sz="1000" smtClean="0">
                <a:solidFill>
                  <a:srgbClr val="8B8B8B"/>
                </a:solidFill>
                <a:latin typeface="Papyrus" charset="0"/>
                <a:cs typeface="Arial Unicode MS" charset="0"/>
              </a:defRPr>
            </a:lvl1pPr>
          </a:lstStyle>
          <a:p>
            <a:pPr>
              <a:defRPr/>
            </a:pPr>
            <a:fld id="{3E4E9C71-95EF-3D4B-AC82-A8C4460DAEFE}" type="slidenum">
              <a:rPr lang="en-US"/>
              <a:pPr>
                <a:defRPr/>
              </a:pPr>
              <a:t>‹#›</a:t>
            </a:fld>
            <a:endParaRPr lang="en-US" dirty="0"/>
          </a:p>
        </p:txBody>
      </p:sp>
      <p:sp>
        <p:nvSpPr>
          <p:cNvPr id="1028" name="Rectangle 4"/>
          <p:cNvSpPr>
            <a:spLocks noGrp="1" noChangeArrowheads="1"/>
          </p:cNvSpPr>
          <p:nvPr>
            <p:ph type="title"/>
          </p:nvPr>
        </p:nvSpPr>
        <p:spPr bwMode="auto">
          <a:xfrm>
            <a:off x="1143000" y="304800"/>
            <a:ext cx="7081838"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US" smtClean="0"/>
              <a:t>Click to edit Master title style</a:t>
            </a:r>
            <a:endParaRPr lang="en-GB" dirty="0"/>
          </a:p>
        </p:txBody>
      </p:sp>
      <p:sp>
        <p:nvSpPr>
          <p:cNvPr id="1029" name="Rectangle 5"/>
          <p:cNvSpPr>
            <a:spLocks noGrp="1" noChangeArrowheads="1"/>
          </p:cNvSpPr>
          <p:nvPr>
            <p:ph type="body" idx="1"/>
          </p:nvPr>
        </p:nvSpPr>
        <p:spPr bwMode="auto">
          <a:xfrm>
            <a:off x="161925" y="1439863"/>
            <a:ext cx="8770938"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5000" rIns="90000" bIns="450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a:t>
            </a:r>
            <a:r>
              <a:rPr lang="en-GB" dirty="0" smtClean="0"/>
              <a:t>Level</a:t>
            </a:r>
            <a:endParaRPr lang="en-GB" dirty="0"/>
          </a:p>
        </p:txBody>
      </p:sp>
      <p:sp>
        <p:nvSpPr>
          <p:cNvPr id="1030" name="Rectangle 6"/>
          <p:cNvSpPr>
            <a:spLocks noGrp="1" noChangeArrowheads="1"/>
          </p:cNvSpPr>
          <p:nvPr>
            <p:ph type="ftr"/>
          </p:nvPr>
        </p:nvSpPr>
        <p:spPr bwMode="auto">
          <a:xfrm>
            <a:off x="161925" y="6492875"/>
            <a:ext cx="63976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hangingPunct="1">
              <a:lnSpc>
                <a:spcPct val="100000"/>
              </a:lnSpc>
              <a:tabLst>
                <a:tab pos="723900" algn="l"/>
                <a:tab pos="1447800" algn="l"/>
                <a:tab pos="2171700" algn="l"/>
                <a:tab pos="2895600" algn="l"/>
                <a:tab pos="3619500" algn="l"/>
                <a:tab pos="4343400" algn="l"/>
                <a:tab pos="5067300" algn="l"/>
                <a:tab pos="5791200" algn="l"/>
              </a:tabLst>
              <a:defRPr sz="1000" smtClean="0">
                <a:solidFill>
                  <a:srgbClr val="8B8B8B"/>
                </a:solidFill>
                <a:latin typeface="Papyrus" charset="0"/>
                <a:cs typeface="Arial Unicode MS" charset="0"/>
              </a:defRPr>
            </a:lvl1pPr>
          </a:lstStyle>
          <a:p>
            <a:pPr>
              <a:defRPr/>
            </a:pPr>
            <a:r>
              <a:rPr lang="en-US"/>
              <a:t>SweetWater Health LLC                                                                                           Confidential</a:t>
            </a:r>
          </a:p>
        </p:txBody>
      </p:sp>
    </p:spTree>
  </p:cSld>
  <p:clrMap bg1="lt1" tx1="dk1" bg2="lt2" tx2="dk2" accent1="accent1" accent2="accent2" accent3="accent3" accent4="accent4" accent5="accent5" accent6="accent6" hlink="hlink" folHlink="folHlink"/>
  <p:sldLayoutIdLst>
    <p:sldLayoutId id="2147483727" r:id="rId1"/>
    <p:sldLayoutId id="2147483721" r:id="rId2"/>
    <p:sldLayoutId id="2147483728" r:id="rId3"/>
    <p:sldLayoutId id="2147483722" r:id="rId4"/>
    <p:sldLayoutId id="2147483723" r:id="rId5"/>
    <p:sldLayoutId id="2147483724" r:id="rId6"/>
    <p:sldLayoutId id="2147483725" r:id="rId7"/>
    <p:sldLayoutId id="2147483726" r:id="rId8"/>
    <p:sldLayoutId id="2147483729" r:id="rId9"/>
    <p:sldLayoutId id="2147483730" r:id="rId10"/>
  </p:sldLayoutIdLst>
  <p:hf sldNum="0" hdr="0" dt="0"/>
  <p:txStyles>
    <p:titleStyle>
      <a:lvl1pPr algn="l" defTabSz="457200" rtl="0" eaLnBrk="1" fontAlgn="base" hangingPunct="1">
        <a:lnSpc>
          <a:spcPct val="93000"/>
        </a:lnSpc>
        <a:spcBef>
          <a:spcPct val="0"/>
        </a:spcBef>
        <a:spcAft>
          <a:spcPct val="0"/>
        </a:spcAft>
        <a:buClr>
          <a:srgbClr val="000000"/>
        </a:buClr>
        <a:buSzPct val="100000"/>
        <a:buFont typeface="Times New Roman" charset="0"/>
        <a:defRPr sz="3600">
          <a:solidFill>
            <a:srgbClr val="FFFFFF"/>
          </a:solidFill>
          <a:latin typeface="Papyrus"/>
          <a:ea typeface="+mj-ea"/>
          <a:cs typeface="Papyrus"/>
        </a:defRPr>
      </a:lvl1pPr>
      <a:lvl2pPr algn="l" defTabSz="457200" rtl="0" eaLnBrk="1" fontAlgn="base" hangingPunct="1">
        <a:lnSpc>
          <a:spcPct val="93000"/>
        </a:lnSpc>
        <a:spcBef>
          <a:spcPct val="0"/>
        </a:spcBef>
        <a:spcAft>
          <a:spcPct val="0"/>
        </a:spcAft>
        <a:buClr>
          <a:srgbClr val="000000"/>
        </a:buClr>
        <a:buSzPct val="100000"/>
        <a:buFont typeface="Times New Roman" charset="0"/>
        <a:defRPr sz="3600">
          <a:solidFill>
            <a:srgbClr val="FFFFFF"/>
          </a:solidFill>
          <a:latin typeface="Papyrus" charset="0"/>
          <a:ea typeface="ＭＳ Ｐゴシック" charset="0"/>
          <a:cs typeface="Microsoft YaHei" charset="0"/>
        </a:defRPr>
      </a:lvl2pPr>
      <a:lvl3pPr algn="l" defTabSz="457200" rtl="0" eaLnBrk="1" fontAlgn="base" hangingPunct="1">
        <a:lnSpc>
          <a:spcPct val="93000"/>
        </a:lnSpc>
        <a:spcBef>
          <a:spcPct val="0"/>
        </a:spcBef>
        <a:spcAft>
          <a:spcPct val="0"/>
        </a:spcAft>
        <a:buClr>
          <a:srgbClr val="000000"/>
        </a:buClr>
        <a:buSzPct val="100000"/>
        <a:buFont typeface="Times New Roman" charset="0"/>
        <a:defRPr sz="3600">
          <a:solidFill>
            <a:srgbClr val="FFFFFF"/>
          </a:solidFill>
          <a:latin typeface="Papyrus" charset="0"/>
          <a:ea typeface="ＭＳ Ｐゴシック" charset="0"/>
          <a:cs typeface="Microsoft YaHei" charset="0"/>
        </a:defRPr>
      </a:lvl3pPr>
      <a:lvl4pPr algn="l" defTabSz="457200" rtl="0" eaLnBrk="1" fontAlgn="base" hangingPunct="1">
        <a:lnSpc>
          <a:spcPct val="93000"/>
        </a:lnSpc>
        <a:spcBef>
          <a:spcPct val="0"/>
        </a:spcBef>
        <a:spcAft>
          <a:spcPct val="0"/>
        </a:spcAft>
        <a:buClr>
          <a:srgbClr val="000000"/>
        </a:buClr>
        <a:buSzPct val="100000"/>
        <a:buFont typeface="Times New Roman" charset="0"/>
        <a:defRPr sz="3600">
          <a:solidFill>
            <a:srgbClr val="FFFFFF"/>
          </a:solidFill>
          <a:latin typeface="Papyrus" charset="0"/>
          <a:ea typeface="ＭＳ Ｐゴシック" charset="0"/>
          <a:cs typeface="Microsoft YaHei" charset="0"/>
        </a:defRPr>
      </a:lvl4pPr>
      <a:lvl5pPr algn="l" defTabSz="457200" rtl="0" eaLnBrk="1" fontAlgn="base" hangingPunct="1">
        <a:lnSpc>
          <a:spcPct val="93000"/>
        </a:lnSpc>
        <a:spcBef>
          <a:spcPct val="0"/>
        </a:spcBef>
        <a:spcAft>
          <a:spcPct val="0"/>
        </a:spcAft>
        <a:buClr>
          <a:srgbClr val="000000"/>
        </a:buClr>
        <a:buSzPct val="100000"/>
        <a:buFont typeface="Times New Roman" charset="0"/>
        <a:defRPr sz="3600">
          <a:solidFill>
            <a:srgbClr val="FFFFFF"/>
          </a:solidFill>
          <a:latin typeface="Papyrus" charset="0"/>
          <a:ea typeface="ＭＳ Ｐゴシック" charset="0"/>
          <a:cs typeface="Microsoft YaHei" charset="0"/>
        </a:defRPr>
      </a:lvl5pPr>
      <a:lvl6pPr marL="2514600" indent="-228600" algn="l" defTabSz="457200" rtl="0" eaLnBrk="1" fontAlgn="base" hangingPunct="1">
        <a:lnSpc>
          <a:spcPct val="93000"/>
        </a:lnSpc>
        <a:spcBef>
          <a:spcPct val="0"/>
        </a:spcBef>
        <a:spcAft>
          <a:spcPct val="0"/>
        </a:spcAft>
        <a:buClr>
          <a:srgbClr val="000000"/>
        </a:buClr>
        <a:buSzPct val="100000"/>
        <a:buFont typeface="Times New Roman" charset="0"/>
        <a:defRPr>
          <a:solidFill>
            <a:srgbClr val="000000"/>
          </a:solidFill>
          <a:latin typeface="Arial" charset="0"/>
          <a:ea typeface="ＭＳ Ｐゴシック" charset="0"/>
          <a:cs typeface="Microsoft YaHei" charset="0"/>
        </a:defRPr>
      </a:lvl6pPr>
      <a:lvl7pPr marL="2971800" indent="-228600" algn="l" defTabSz="457200" rtl="0" eaLnBrk="1" fontAlgn="base" hangingPunct="1">
        <a:lnSpc>
          <a:spcPct val="93000"/>
        </a:lnSpc>
        <a:spcBef>
          <a:spcPct val="0"/>
        </a:spcBef>
        <a:spcAft>
          <a:spcPct val="0"/>
        </a:spcAft>
        <a:buClr>
          <a:srgbClr val="000000"/>
        </a:buClr>
        <a:buSzPct val="100000"/>
        <a:buFont typeface="Times New Roman" charset="0"/>
        <a:defRPr>
          <a:solidFill>
            <a:srgbClr val="000000"/>
          </a:solidFill>
          <a:latin typeface="Arial" charset="0"/>
          <a:ea typeface="ＭＳ Ｐゴシック" charset="0"/>
          <a:cs typeface="Microsoft YaHei" charset="0"/>
        </a:defRPr>
      </a:lvl7pPr>
      <a:lvl8pPr marL="3429000" indent="-228600" algn="l" defTabSz="457200" rtl="0" eaLnBrk="1" fontAlgn="base" hangingPunct="1">
        <a:lnSpc>
          <a:spcPct val="93000"/>
        </a:lnSpc>
        <a:spcBef>
          <a:spcPct val="0"/>
        </a:spcBef>
        <a:spcAft>
          <a:spcPct val="0"/>
        </a:spcAft>
        <a:buClr>
          <a:srgbClr val="000000"/>
        </a:buClr>
        <a:buSzPct val="100000"/>
        <a:buFont typeface="Times New Roman" charset="0"/>
        <a:defRPr>
          <a:solidFill>
            <a:srgbClr val="000000"/>
          </a:solidFill>
          <a:latin typeface="Arial" charset="0"/>
          <a:ea typeface="ＭＳ Ｐゴシック" charset="0"/>
          <a:cs typeface="Microsoft YaHei" charset="0"/>
        </a:defRPr>
      </a:lvl8pPr>
      <a:lvl9pPr marL="3886200" indent="-228600" algn="l" defTabSz="457200" rtl="0" eaLnBrk="1" fontAlgn="base" hangingPunct="1">
        <a:lnSpc>
          <a:spcPct val="93000"/>
        </a:lnSpc>
        <a:spcBef>
          <a:spcPct val="0"/>
        </a:spcBef>
        <a:spcAft>
          <a:spcPct val="0"/>
        </a:spcAft>
        <a:buClr>
          <a:srgbClr val="000000"/>
        </a:buClr>
        <a:buSzPct val="100000"/>
        <a:buFont typeface="Times New Roman" charset="0"/>
        <a:defRPr>
          <a:solidFill>
            <a:srgbClr val="000000"/>
          </a:solidFill>
          <a:latin typeface="Arial" charset="0"/>
          <a:ea typeface="ＭＳ Ｐゴシック" charset="0"/>
          <a:cs typeface="Microsoft YaHei" charset="0"/>
        </a:defRPr>
      </a:lvl9pPr>
    </p:titleStyle>
    <p:bodyStyle>
      <a:lvl1pPr marL="457200" indent="-457200" algn="l" defTabSz="457200" rtl="0" eaLnBrk="1" fontAlgn="base" hangingPunct="1">
        <a:lnSpc>
          <a:spcPct val="93000"/>
        </a:lnSpc>
        <a:spcBef>
          <a:spcPct val="0"/>
        </a:spcBef>
        <a:spcAft>
          <a:spcPts val="1425"/>
        </a:spcAft>
        <a:buClr>
          <a:srgbClr val="003366"/>
        </a:buClr>
        <a:buSzPct val="100000"/>
        <a:buFont typeface="Wingdings" charset="0"/>
        <a:buChar char="§"/>
        <a:defRPr sz="2400">
          <a:solidFill>
            <a:srgbClr val="000000"/>
          </a:solidFill>
          <a:latin typeface="+mn-lt"/>
          <a:ea typeface="+mn-ea"/>
          <a:cs typeface="+mn-cs"/>
        </a:defRPr>
      </a:lvl1pPr>
      <a:lvl2pPr marL="800100" indent="-342900" algn="l" defTabSz="457200" rtl="0" eaLnBrk="1" fontAlgn="base" hangingPunct="1">
        <a:lnSpc>
          <a:spcPct val="93000"/>
        </a:lnSpc>
        <a:spcBef>
          <a:spcPct val="0"/>
        </a:spcBef>
        <a:spcAft>
          <a:spcPts val="1138"/>
        </a:spcAft>
        <a:buClr>
          <a:srgbClr val="003366"/>
        </a:buClr>
        <a:buSzPct val="100000"/>
        <a:buFont typeface="Arial" charset="0"/>
        <a:buChar char="•"/>
        <a:defRPr sz="2000">
          <a:solidFill>
            <a:srgbClr val="000000"/>
          </a:solidFill>
          <a:latin typeface="+mn-lt"/>
          <a:ea typeface="+mn-ea"/>
          <a:cs typeface="+mn-cs"/>
        </a:defRPr>
      </a:lvl2pPr>
      <a:lvl3pPr marL="1257300" indent="-342900" algn="l" defTabSz="457200" rtl="0" eaLnBrk="1" fontAlgn="base" hangingPunct="1">
        <a:lnSpc>
          <a:spcPct val="93000"/>
        </a:lnSpc>
        <a:spcBef>
          <a:spcPct val="0"/>
        </a:spcBef>
        <a:spcAft>
          <a:spcPts val="850"/>
        </a:spcAft>
        <a:buClr>
          <a:srgbClr val="003366"/>
        </a:buClr>
        <a:buSzPct val="100000"/>
        <a:buFont typeface="Lucida Grande" charset="0"/>
        <a:buChar char="―"/>
        <a:defRPr sz="2000">
          <a:solidFill>
            <a:srgbClr val="000000"/>
          </a:solidFill>
          <a:latin typeface="+mn-lt"/>
          <a:ea typeface="+mn-ea"/>
          <a:cs typeface="+mn-cs"/>
        </a:defRPr>
      </a:lvl3pPr>
      <a:lvl4pPr marL="1600200" indent="-228600" algn="l" defTabSz="457200" rtl="0" eaLnBrk="1" fontAlgn="base" hangingPunct="1">
        <a:lnSpc>
          <a:spcPct val="9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470025"/>
          </a:xfrm>
        </p:spPr>
        <p:txBody>
          <a:bodyPr/>
          <a:lstStyle/>
          <a:p>
            <a:r>
              <a:rPr lang="en-US" dirty="0" err="1">
                <a:solidFill>
                  <a:schemeClr val="bg1"/>
                </a:solidFill>
              </a:rPr>
              <a:t>SweetBeat</a:t>
            </a:r>
            <a:r>
              <a:rPr lang="en-US" dirty="0">
                <a:solidFill>
                  <a:schemeClr val="bg1"/>
                </a:solidFill>
              </a:rPr>
              <a:t> and Chiropractic Care</a:t>
            </a:r>
            <a:br>
              <a:rPr lang="en-US" dirty="0">
                <a:solidFill>
                  <a:schemeClr val="bg1"/>
                </a:solidFill>
              </a:rPr>
            </a:br>
            <a:endParaRPr lang="en-US" dirty="0">
              <a:solidFill>
                <a:schemeClr val="bg1"/>
              </a:solidFill>
            </a:endParaRPr>
          </a:p>
        </p:txBody>
      </p:sp>
      <p:sp>
        <p:nvSpPr>
          <p:cNvPr id="8" name="Slide Number Placeholder 4"/>
          <p:cNvSpPr>
            <a:spLocks noGrp="1"/>
          </p:cNvSpPr>
          <p:nvPr>
            <p:ph type="sldNum" idx="10"/>
          </p:nvPr>
        </p:nvSpPr>
        <p:spPr/>
        <p:txBody>
          <a:bodyPr/>
          <a:lstStyle/>
          <a:p>
            <a:pPr>
              <a:defRPr/>
            </a:pPr>
            <a:fld id="{010E1D19-05F5-9A49-A479-6D87C7E8446D}" type="slidenum">
              <a:rPr lang="en-US"/>
              <a:pPr>
                <a:defRPr/>
              </a:pPr>
              <a:t>1</a:t>
            </a:fld>
            <a:endParaRPr lang="en-US" dirty="0"/>
          </a:p>
        </p:txBody>
      </p:sp>
      <p:sp>
        <p:nvSpPr>
          <p:cNvPr id="7" name="Footer Placeholder 3"/>
          <p:cNvSpPr>
            <a:spLocks noGrp="1"/>
          </p:cNvSpPr>
          <p:nvPr>
            <p:ph type="ftr" idx="11"/>
          </p:nvPr>
        </p:nvSpPr>
        <p:spPr/>
        <p:txBody>
          <a:bodyPr/>
          <a:lstStyle/>
          <a:p>
            <a:pPr>
              <a:defRPr/>
            </a:pPr>
            <a:r>
              <a:rPr lang="en-US" dirty="0"/>
              <a:t>© 2012 </a:t>
            </a:r>
            <a:r>
              <a:rPr lang="en-US" dirty="0" err="1"/>
              <a:t>SweetWater</a:t>
            </a:r>
            <a:r>
              <a:rPr lang="en-US" dirty="0"/>
              <a:t> Health LLC</a:t>
            </a:r>
          </a:p>
        </p:txBody>
      </p:sp>
      <p:sp>
        <p:nvSpPr>
          <p:cNvPr id="9" name="Text Box 1"/>
          <p:cNvSpPr txBox="1">
            <a:spLocks noChangeArrowheads="1"/>
          </p:cNvSpPr>
          <p:nvPr/>
        </p:nvSpPr>
        <p:spPr bwMode="auto">
          <a:xfrm>
            <a:off x="838200" y="0"/>
            <a:ext cx="7543800"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028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9pPr>
          </a:lstStyle>
          <a:p>
            <a:pPr algn="ctr">
              <a:defRPr/>
            </a:pPr>
            <a:r>
              <a:rPr lang="en-US" sz="4000" dirty="0" err="1" smtClean="0">
                <a:solidFill>
                  <a:schemeClr val="bg1"/>
                </a:solidFill>
                <a:latin typeface="Papyrus"/>
                <a:cs typeface="Papyrus"/>
              </a:rPr>
              <a:t>SweetBeat</a:t>
            </a:r>
            <a:r>
              <a:rPr lang="en-US" sz="4000" dirty="0" smtClean="0">
                <a:solidFill>
                  <a:schemeClr val="bg1"/>
                </a:solidFill>
                <a:latin typeface="Papyrus"/>
                <a:cs typeface="Papyrus"/>
              </a:rPr>
              <a:t> and Chiropractic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838200" y="-76200"/>
            <a:ext cx="7543800"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028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9pPr>
          </a:lstStyle>
          <a:p>
            <a:pPr algn="ctr">
              <a:defRPr/>
            </a:pPr>
            <a:r>
              <a:rPr lang="en-US" sz="4000" dirty="0" err="1" smtClean="0">
                <a:solidFill>
                  <a:schemeClr val="bg1"/>
                </a:solidFill>
                <a:latin typeface="Papyrus"/>
                <a:cs typeface="Papyrus"/>
              </a:rPr>
              <a:t>SweetBeat</a:t>
            </a:r>
            <a:r>
              <a:rPr lang="en-US" sz="4000" dirty="0" smtClean="0">
                <a:solidFill>
                  <a:schemeClr val="bg1"/>
                </a:solidFill>
                <a:latin typeface="Papyrus"/>
                <a:cs typeface="Papyrus"/>
              </a:rPr>
              <a:t> Monitors </a:t>
            </a:r>
            <a:endParaRPr lang="en-US" sz="4000" dirty="0" smtClean="0">
              <a:solidFill>
                <a:schemeClr val="bg1"/>
              </a:solidFill>
              <a:latin typeface="Papyrus"/>
              <a:cs typeface="Papyrus"/>
            </a:endParaRPr>
          </a:p>
          <a:p>
            <a:pPr algn="ctr">
              <a:defRPr/>
            </a:pPr>
            <a:r>
              <a:rPr lang="en-US" sz="4000" dirty="0" smtClean="0">
                <a:solidFill>
                  <a:schemeClr val="bg1"/>
                </a:solidFill>
                <a:latin typeface="Papyrus"/>
                <a:cs typeface="Papyrus"/>
              </a:rPr>
              <a:t>the </a:t>
            </a:r>
            <a:r>
              <a:rPr lang="en-US" sz="4000" dirty="0" smtClean="0">
                <a:solidFill>
                  <a:schemeClr val="bg1"/>
                </a:solidFill>
                <a:latin typeface="Papyrus"/>
                <a:cs typeface="Papyrus"/>
              </a:rPr>
              <a:t>Nervous System</a:t>
            </a:r>
          </a:p>
        </p:txBody>
      </p:sp>
      <p:sp>
        <p:nvSpPr>
          <p:cNvPr id="3074" name="Text Box 2"/>
          <p:cNvSpPr txBox="1">
            <a:spLocks noChangeArrowheads="1"/>
          </p:cNvSpPr>
          <p:nvPr/>
        </p:nvSpPr>
        <p:spPr bwMode="auto">
          <a:xfrm>
            <a:off x="577850" y="1371600"/>
            <a:ext cx="502920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2640" rIns="90000" bIns="45000"/>
          <a:lstStyle>
            <a:lvl1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Microsoft YaHei" charset="0"/>
              </a:defRPr>
            </a:lvl9pPr>
          </a:lstStyle>
          <a:p>
            <a:pPr>
              <a:defRPr/>
            </a:pPr>
            <a:r>
              <a:rPr lang="en-US" sz="2000" b="1" smtClean="0"/>
              <a:t>The Autonomic Nervous System (ANS)</a:t>
            </a:r>
          </a:p>
        </p:txBody>
      </p:sp>
      <p:sp>
        <p:nvSpPr>
          <p:cNvPr id="3075" name="Text Box 3"/>
          <p:cNvSpPr txBox="1">
            <a:spLocks noChangeArrowheads="1"/>
          </p:cNvSpPr>
          <p:nvPr/>
        </p:nvSpPr>
        <p:spPr bwMode="auto">
          <a:xfrm>
            <a:off x="5980113" y="5486400"/>
            <a:ext cx="3200400"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9pPr>
          </a:lstStyle>
          <a:p>
            <a:pPr>
              <a:defRPr/>
            </a:pPr>
            <a:r>
              <a:rPr lang="en-US" b="1" smtClean="0"/>
              <a:t>A flexible ANS gives a high HRV reading!</a:t>
            </a:r>
          </a:p>
        </p:txBody>
      </p:sp>
      <p:sp>
        <p:nvSpPr>
          <p:cNvPr id="3077" name="Text Box 5"/>
          <p:cNvSpPr txBox="1">
            <a:spLocks noChangeArrowheads="1"/>
          </p:cNvSpPr>
          <p:nvPr/>
        </p:nvSpPr>
        <p:spPr bwMode="auto">
          <a:xfrm>
            <a:off x="5943600" y="1406525"/>
            <a:ext cx="2971800" cy="316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Microsoft YaHei" charset="0"/>
              </a:defRPr>
            </a:lvl9pPr>
          </a:lstStyle>
          <a:p>
            <a:pPr>
              <a:defRPr/>
            </a:pPr>
            <a:r>
              <a:rPr lang="en-US" smtClean="0"/>
              <a:t>Chiropractic is for the optimum functioning of the nervous system; imagine showing your clients exactly how and when you are making positive adjustments to their nervous systems. This will increase patient satisfaction by demonstrating success of the chiropractic treatment.</a:t>
            </a:r>
          </a:p>
        </p:txBody>
      </p:sp>
      <p:sp>
        <p:nvSpPr>
          <p:cNvPr id="3078" name="Text Box 6"/>
          <p:cNvSpPr txBox="1">
            <a:spLocks noChangeArrowheads="1"/>
          </p:cNvSpPr>
          <p:nvPr/>
        </p:nvSpPr>
        <p:spPr bwMode="auto">
          <a:xfrm>
            <a:off x="228600" y="6248400"/>
            <a:ext cx="36576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9pPr>
          </a:lstStyle>
          <a:p>
            <a:pPr>
              <a:defRPr/>
            </a:pPr>
            <a:r>
              <a:rPr lang="en-US" sz="1200" dirty="0" smtClean="0"/>
              <a:t>Source: </a:t>
            </a:r>
            <a:r>
              <a:rPr lang="en-US" sz="1200" dirty="0" err="1" smtClean="0"/>
              <a:t>biocomtech.com</a:t>
            </a:r>
            <a:endParaRPr lang="en-US" sz="1200" dirty="0" smtClean="0"/>
          </a:p>
        </p:txBody>
      </p:sp>
      <p:sp>
        <p:nvSpPr>
          <p:cNvPr id="3079" name="Text Box 7"/>
          <p:cNvSpPr txBox="1">
            <a:spLocks noChangeArrowheads="1"/>
          </p:cNvSpPr>
          <p:nvPr/>
        </p:nvSpPr>
        <p:spPr bwMode="auto">
          <a:xfrm>
            <a:off x="6802438" y="6534150"/>
            <a:ext cx="2133600"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pPr algn="r" hangingPunct="1">
              <a:lnSpc>
                <a:spcPct val="100000"/>
              </a:lnSpc>
              <a:defRPr/>
            </a:pPr>
            <a:fld id="{9E72D9C6-9D3B-8C41-B5C2-CCA0F44B6941}" type="slidenum">
              <a:rPr lang="en-US" sz="1050" smtClean="0">
                <a:solidFill>
                  <a:schemeClr val="bg1">
                    <a:lumMod val="50000"/>
                  </a:schemeClr>
                </a:solidFill>
                <a:cs typeface="Arial Unicode MS" charset="0"/>
              </a:rPr>
              <a:pPr algn="r" hangingPunct="1">
                <a:lnSpc>
                  <a:spcPct val="100000"/>
                </a:lnSpc>
                <a:defRPr/>
              </a:pPr>
              <a:t>2</a:t>
            </a:fld>
            <a:endParaRPr lang="en-US" sz="1050" dirty="0" smtClean="0">
              <a:solidFill>
                <a:schemeClr val="bg1">
                  <a:lumMod val="50000"/>
                </a:schemeClr>
              </a:solidFill>
              <a:cs typeface="Arial Unicode MS" charset="0"/>
            </a:endParaRPr>
          </a:p>
        </p:txBody>
      </p:sp>
      <p:pic>
        <p:nvPicPr>
          <p:cNvPr id="17415" name="Picture 1" descr="Nervous sys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52705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3"/>
          <p:cNvSpPr>
            <a:spLocks noGrp="1"/>
          </p:cNvSpPr>
          <p:nvPr>
            <p:ph type="ftr" sz="quarter" idx="11"/>
          </p:nvPr>
        </p:nvSpPr>
        <p:spPr>
          <a:xfrm>
            <a:off x="146050" y="6553200"/>
            <a:ext cx="4883150" cy="365125"/>
          </a:xfrm>
        </p:spPr>
        <p:txBody>
          <a:bodyPr/>
          <a:lstStyle/>
          <a:p>
            <a:pPr>
              <a:defRPr/>
            </a:pPr>
            <a:r>
              <a:rPr lang="en-US" dirty="0">
                <a:solidFill>
                  <a:srgbClr val="7F7F7F"/>
                </a:solidFill>
              </a:rPr>
              <a:t>© 2012 </a:t>
            </a:r>
            <a:r>
              <a:rPr lang="en-US" dirty="0" err="1">
                <a:solidFill>
                  <a:srgbClr val="7F7F7F"/>
                </a:solidFill>
              </a:rPr>
              <a:t>SweetWater</a:t>
            </a:r>
            <a:r>
              <a:rPr lang="en-US" dirty="0">
                <a:solidFill>
                  <a:srgbClr val="7F7F7F"/>
                </a:solidFill>
              </a:rPr>
              <a:t> Health LLC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802438" y="6530975"/>
            <a:ext cx="21336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pPr algn="r" hangingPunct="1">
              <a:lnSpc>
                <a:spcPct val="100000"/>
              </a:lnSpc>
              <a:defRPr/>
            </a:pPr>
            <a:fld id="{17DD30FD-5D2C-8747-9A1B-2CDFCED52613}" type="slidenum">
              <a:rPr lang="en-US" sz="1000" smtClean="0">
                <a:solidFill>
                  <a:srgbClr val="7F7F7F"/>
                </a:solidFill>
                <a:cs typeface="Arial Unicode MS" charset="0"/>
              </a:rPr>
              <a:pPr algn="r" hangingPunct="1">
                <a:lnSpc>
                  <a:spcPct val="100000"/>
                </a:lnSpc>
                <a:defRPr/>
              </a:pPr>
              <a:t>3</a:t>
            </a:fld>
            <a:endParaRPr lang="en-US" sz="1000" dirty="0" smtClean="0">
              <a:solidFill>
                <a:srgbClr val="7F7F7F"/>
              </a:solidFill>
              <a:cs typeface="Arial Unicode MS" charset="0"/>
            </a:endParaRPr>
          </a:p>
        </p:txBody>
      </p:sp>
      <p:sp>
        <p:nvSpPr>
          <p:cNvPr id="4098" name="Text Box 2"/>
          <p:cNvSpPr txBox="1">
            <a:spLocks noChangeArrowheads="1"/>
          </p:cNvSpPr>
          <p:nvPr/>
        </p:nvSpPr>
        <p:spPr bwMode="auto">
          <a:xfrm>
            <a:off x="762000" y="304800"/>
            <a:ext cx="7543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9pPr>
          </a:lstStyle>
          <a:p>
            <a:pPr algn="ctr" hangingPunct="1">
              <a:lnSpc>
                <a:spcPct val="100000"/>
              </a:lnSpc>
              <a:defRPr/>
            </a:pPr>
            <a:r>
              <a:rPr lang="en-US" sz="4000" dirty="0" err="1" smtClean="0">
                <a:solidFill>
                  <a:srgbClr val="FFFFFF"/>
                </a:solidFill>
                <a:latin typeface="Papyrus"/>
                <a:cs typeface="Papyrus"/>
              </a:rPr>
              <a:t>SweetBeat</a:t>
            </a:r>
            <a:r>
              <a:rPr lang="en-US" sz="4000" dirty="0" smtClean="0">
                <a:solidFill>
                  <a:srgbClr val="FFFFFF"/>
                </a:solidFill>
                <a:latin typeface="Papyrus"/>
                <a:cs typeface="Papyrus"/>
              </a:rPr>
              <a:t> Display Description</a:t>
            </a:r>
          </a:p>
        </p:txBody>
      </p:sp>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8688" y="1335088"/>
            <a:ext cx="7300912" cy="5087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Text Box 3"/>
          <p:cNvSpPr txBox="1">
            <a:spLocks noChangeArrowheads="1"/>
          </p:cNvSpPr>
          <p:nvPr/>
        </p:nvSpPr>
        <p:spPr bwMode="auto">
          <a:xfrm>
            <a:off x="228600" y="6019800"/>
            <a:ext cx="57134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9pPr>
          </a:lstStyle>
          <a:p>
            <a:pPr hangingPunct="1">
              <a:lnSpc>
                <a:spcPct val="100000"/>
              </a:lnSpc>
              <a:defRPr/>
            </a:pPr>
            <a:r>
              <a:rPr lang="en-US" sz="1200" dirty="0" smtClean="0">
                <a:cs typeface="Arial Unicode MS" charset="0"/>
              </a:rPr>
              <a:t>Source: </a:t>
            </a:r>
            <a:r>
              <a:rPr lang="en-US" sz="1200" dirty="0" err="1" smtClean="0">
                <a:cs typeface="Arial Unicode MS" charset="0"/>
              </a:rPr>
              <a:t>SweetWater</a:t>
            </a:r>
            <a:r>
              <a:rPr lang="en-US" sz="1200" dirty="0" smtClean="0">
                <a:cs typeface="Arial Unicode MS" charset="0"/>
              </a:rPr>
              <a:t> Health LLC</a:t>
            </a:r>
          </a:p>
        </p:txBody>
      </p:sp>
      <p:sp>
        <p:nvSpPr>
          <p:cNvPr id="8" name="Footer Placeholder 3"/>
          <p:cNvSpPr>
            <a:spLocks noGrp="1"/>
          </p:cNvSpPr>
          <p:nvPr>
            <p:ph type="ftr" sz="quarter" idx="11"/>
          </p:nvPr>
        </p:nvSpPr>
        <p:spPr>
          <a:xfrm>
            <a:off x="146050" y="6477000"/>
            <a:ext cx="4883150" cy="365125"/>
          </a:xfrm>
        </p:spPr>
        <p:txBody>
          <a:bodyPr/>
          <a:lstStyle/>
          <a:p>
            <a:pPr>
              <a:defRPr/>
            </a:pPr>
            <a:r>
              <a:rPr lang="en-US" dirty="0">
                <a:solidFill>
                  <a:srgbClr val="7F7F7F"/>
                </a:solidFill>
              </a:rPr>
              <a:t>© 2012 </a:t>
            </a:r>
            <a:r>
              <a:rPr lang="en-US" dirty="0" err="1">
                <a:solidFill>
                  <a:srgbClr val="7F7F7F"/>
                </a:solidFill>
              </a:rPr>
              <a:t>SweetWater</a:t>
            </a:r>
            <a:r>
              <a:rPr lang="en-US" dirty="0">
                <a:solidFill>
                  <a:srgbClr val="7F7F7F"/>
                </a:solidFill>
              </a:rPr>
              <a:t> Health LLC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6781800" y="6523038"/>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pPr algn="r" hangingPunct="1">
              <a:lnSpc>
                <a:spcPct val="100000"/>
              </a:lnSpc>
              <a:defRPr/>
            </a:pPr>
            <a:fld id="{14850CD2-9EB4-2045-A426-4C4062044878}" type="slidenum">
              <a:rPr lang="en-US" sz="1000" smtClean="0">
                <a:solidFill>
                  <a:srgbClr val="7F7F7F"/>
                </a:solidFill>
                <a:cs typeface="Arial Unicode MS" charset="0"/>
              </a:rPr>
              <a:pPr algn="r" hangingPunct="1">
                <a:lnSpc>
                  <a:spcPct val="100000"/>
                </a:lnSpc>
                <a:defRPr/>
              </a:pPr>
              <a:t>4</a:t>
            </a:fld>
            <a:endParaRPr lang="en-US" sz="1000" dirty="0" smtClean="0">
              <a:solidFill>
                <a:srgbClr val="7F7F7F"/>
              </a:solidFill>
              <a:cs typeface="Arial Unicode MS" charset="0"/>
            </a:endParaRPr>
          </a:p>
        </p:txBody>
      </p:sp>
      <p:sp>
        <p:nvSpPr>
          <p:cNvPr id="5122" name="Text Box 2"/>
          <p:cNvSpPr txBox="1">
            <a:spLocks noChangeArrowheads="1"/>
          </p:cNvSpPr>
          <p:nvPr/>
        </p:nvSpPr>
        <p:spPr bwMode="auto">
          <a:xfrm>
            <a:off x="914400" y="249238"/>
            <a:ext cx="7300913" cy="119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ＭＳ Ｐゴシック" charset="0"/>
                <a:cs typeface="Microsoft YaHei" charset="0"/>
              </a:defRPr>
            </a:lvl9pPr>
          </a:lstStyle>
          <a:p>
            <a:pPr algn="ctr" hangingPunct="1">
              <a:lnSpc>
                <a:spcPct val="100000"/>
              </a:lnSpc>
              <a:defRPr/>
            </a:pPr>
            <a:r>
              <a:rPr lang="en-US" sz="4000" dirty="0" err="1" smtClean="0">
                <a:solidFill>
                  <a:srgbClr val="FFFFFF"/>
                </a:solidFill>
                <a:latin typeface="Papyrus"/>
                <a:cs typeface="Papyrus"/>
              </a:rPr>
              <a:t>SweetBeat</a:t>
            </a:r>
            <a:r>
              <a:rPr lang="en-US" sz="4000" dirty="0" smtClean="0">
                <a:solidFill>
                  <a:srgbClr val="FFFFFF"/>
                </a:solidFill>
                <a:latin typeface="Papyrus"/>
                <a:cs typeface="Papyrus"/>
              </a:rPr>
              <a:t> Stats</a:t>
            </a:r>
          </a:p>
        </p:txBody>
      </p:sp>
      <p:sp>
        <p:nvSpPr>
          <p:cNvPr id="5123" name="Text Box 3"/>
          <p:cNvSpPr txBox="1">
            <a:spLocks noChangeArrowheads="1"/>
          </p:cNvSpPr>
          <p:nvPr/>
        </p:nvSpPr>
        <p:spPr bwMode="auto">
          <a:xfrm>
            <a:off x="161925" y="1439863"/>
            <a:ext cx="8772525" cy="498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124" name="Text Box 4"/>
          <p:cNvSpPr txBox="1">
            <a:spLocks noChangeArrowheads="1"/>
          </p:cNvSpPr>
          <p:nvPr/>
        </p:nvSpPr>
        <p:spPr bwMode="auto">
          <a:xfrm>
            <a:off x="914400" y="6172200"/>
            <a:ext cx="639921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Microsoft YaHei" charset="0"/>
              </a:defRPr>
            </a:lvl9pPr>
          </a:lstStyle>
          <a:p>
            <a:pPr hangingPunct="1">
              <a:lnSpc>
                <a:spcPct val="100000"/>
              </a:lnSpc>
              <a:defRPr/>
            </a:pPr>
            <a:r>
              <a:rPr lang="en-US" sz="1200" dirty="0" smtClean="0">
                <a:cs typeface="Arial Unicode MS" charset="0"/>
              </a:rPr>
              <a:t>Source: </a:t>
            </a:r>
            <a:r>
              <a:rPr lang="en-US" sz="1200" dirty="0" err="1" smtClean="0">
                <a:cs typeface="Arial Unicode MS" charset="0"/>
              </a:rPr>
              <a:t>SweetWater</a:t>
            </a:r>
            <a:r>
              <a:rPr lang="en-US" sz="1200" dirty="0" smtClean="0">
                <a:cs typeface="Arial Unicode MS" charset="0"/>
              </a:rPr>
              <a:t> Health LLC</a:t>
            </a:r>
          </a:p>
        </p:txBody>
      </p:sp>
      <p:pic>
        <p:nvPicPr>
          <p:cNvPr id="512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3463" y="1600200"/>
            <a:ext cx="6738937" cy="454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Footer Placeholder 6"/>
          <p:cNvSpPr>
            <a:spLocks noGrp="1" noChangeArrowheads="1"/>
          </p:cNvSpPr>
          <p:nvPr>
            <p:ph type="ftr" sz="quarter" idx="11"/>
          </p:nvPr>
        </p:nvSpPr>
        <p:spPr>
          <a:xfrm>
            <a:off x="152400" y="6457950"/>
            <a:ext cx="6397625" cy="363538"/>
          </a:xfrm>
        </p:spPr>
        <p:txBody>
          <a:bodyPr/>
          <a:lstStyle>
            <a:lvl1pPr hangingPunct="1">
              <a:lnSpc>
                <a:spcPct val="100000"/>
              </a:lnSpc>
              <a:tabLst>
                <a:tab pos="723900" algn="l"/>
                <a:tab pos="1447800" algn="l"/>
                <a:tab pos="2171700" algn="l"/>
                <a:tab pos="2895600" algn="l"/>
                <a:tab pos="3619500" algn="l"/>
                <a:tab pos="4343400" algn="l"/>
                <a:tab pos="5067300" algn="l"/>
                <a:tab pos="5791200" algn="l"/>
              </a:tabLst>
              <a:defRPr sz="1000">
                <a:solidFill>
                  <a:srgbClr val="8B8B8B"/>
                </a:solidFill>
                <a:latin typeface="Papyrus" charset="0"/>
                <a:cs typeface="Arial Unicode MS" charset="0"/>
              </a:defRPr>
            </a:lvl1pPr>
          </a:lstStyle>
          <a:p>
            <a:pPr>
              <a:defRPr/>
            </a:pPr>
            <a:r>
              <a:rPr lang="en-US" dirty="0" smtClean="0"/>
              <a:t>© </a:t>
            </a:r>
            <a:r>
              <a:rPr lang="en-US" dirty="0" err="1" smtClean="0"/>
              <a:t>SweetWater</a:t>
            </a:r>
            <a:r>
              <a:rPr lang="en-US" dirty="0" smtClean="0"/>
              <a:t> Health LLC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371600"/>
            <a:ext cx="7772400"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Text Box 2"/>
          <p:cNvSpPr txBox="1">
            <a:spLocks noChangeArrowheads="1"/>
          </p:cNvSpPr>
          <p:nvPr/>
        </p:nvSpPr>
        <p:spPr bwMode="auto">
          <a:xfrm>
            <a:off x="1066800" y="257175"/>
            <a:ext cx="708660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028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9pPr>
          </a:lstStyle>
          <a:p>
            <a:pPr>
              <a:defRPr/>
            </a:pPr>
            <a:r>
              <a:rPr lang="en-US" sz="4000" dirty="0" err="1" smtClean="0">
                <a:solidFill>
                  <a:srgbClr val="FFFFFF"/>
                </a:solidFill>
                <a:latin typeface="Papyrus"/>
                <a:cs typeface="Papyrus"/>
              </a:rPr>
              <a:t>MySweetBeat</a:t>
            </a:r>
            <a:r>
              <a:rPr lang="en-US" sz="4000" dirty="0" smtClean="0">
                <a:solidFill>
                  <a:srgbClr val="FFFFFF"/>
                </a:solidFill>
                <a:latin typeface="Papyrus"/>
                <a:cs typeface="Papyrus"/>
              </a:rPr>
              <a:t> Tracking Tools</a:t>
            </a:r>
          </a:p>
        </p:txBody>
      </p:sp>
      <p:sp>
        <p:nvSpPr>
          <p:cNvPr id="6147" name="Text Box 3"/>
          <p:cNvSpPr txBox="1">
            <a:spLocks noChangeArrowheads="1"/>
          </p:cNvSpPr>
          <p:nvPr/>
        </p:nvSpPr>
        <p:spPr bwMode="auto">
          <a:xfrm>
            <a:off x="2590800" y="6324600"/>
            <a:ext cx="57134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9pPr>
          </a:lstStyle>
          <a:p>
            <a:pPr algn="r" hangingPunct="1">
              <a:lnSpc>
                <a:spcPct val="100000"/>
              </a:lnSpc>
              <a:defRPr/>
            </a:pPr>
            <a:r>
              <a:rPr lang="en-US" sz="1200" dirty="0" smtClean="0">
                <a:cs typeface="Arial Unicode MS" charset="0"/>
              </a:rPr>
              <a:t>Source: </a:t>
            </a:r>
            <a:r>
              <a:rPr lang="en-US" sz="1200" dirty="0" err="1" smtClean="0">
                <a:cs typeface="Arial Unicode MS" charset="0"/>
              </a:rPr>
              <a:t>SweetWater</a:t>
            </a:r>
            <a:r>
              <a:rPr lang="en-US" sz="1200" dirty="0" smtClean="0">
                <a:cs typeface="Arial Unicode MS" charset="0"/>
              </a:rPr>
              <a:t> Health LLC</a:t>
            </a:r>
          </a:p>
        </p:txBody>
      </p:sp>
      <p:sp>
        <p:nvSpPr>
          <p:cNvPr id="6148" name="Text Box 4"/>
          <p:cNvSpPr txBox="1">
            <a:spLocks noChangeArrowheads="1"/>
          </p:cNvSpPr>
          <p:nvPr/>
        </p:nvSpPr>
        <p:spPr bwMode="auto">
          <a:xfrm>
            <a:off x="6781800" y="6523038"/>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pPr algn="r" hangingPunct="1">
              <a:lnSpc>
                <a:spcPct val="100000"/>
              </a:lnSpc>
              <a:defRPr/>
            </a:pPr>
            <a:fld id="{8B8C8344-D134-8A41-B60C-AFC6D762F839}" type="slidenum">
              <a:rPr lang="en-US" sz="1000" smtClean="0">
                <a:solidFill>
                  <a:srgbClr val="7F7F7F"/>
                </a:solidFill>
                <a:cs typeface="Arial Unicode MS" charset="0"/>
              </a:rPr>
              <a:pPr algn="r" hangingPunct="1">
                <a:lnSpc>
                  <a:spcPct val="100000"/>
                </a:lnSpc>
                <a:defRPr/>
              </a:pPr>
              <a:t>5</a:t>
            </a:fld>
            <a:endParaRPr lang="en-US" sz="1000" dirty="0" smtClean="0">
              <a:solidFill>
                <a:srgbClr val="7F7F7F"/>
              </a:solidFill>
              <a:cs typeface="Arial Unicode MS" charset="0"/>
            </a:endParaRPr>
          </a:p>
        </p:txBody>
      </p:sp>
      <p:sp>
        <p:nvSpPr>
          <p:cNvPr id="6" name="Rectangle 6"/>
          <p:cNvSpPr>
            <a:spLocks noGrp="1" noChangeArrowheads="1"/>
          </p:cNvSpPr>
          <p:nvPr>
            <p:ph type="ftr" sz="quarter" idx="11"/>
          </p:nvPr>
        </p:nvSpPr>
        <p:spPr>
          <a:xfrm>
            <a:off x="152400" y="6483350"/>
            <a:ext cx="6397625" cy="363538"/>
          </a:xfrm>
        </p:spPr>
        <p:txBody>
          <a:bodyPr/>
          <a:lstStyle>
            <a:lvl1pPr hangingPunct="1">
              <a:lnSpc>
                <a:spcPct val="100000"/>
              </a:lnSpc>
              <a:tabLst>
                <a:tab pos="723900" algn="l"/>
                <a:tab pos="1447800" algn="l"/>
                <a:tab pos="2171700" algn="l"/>
                <a:tab pos="2895600" algn="l"/>
                <a:tab pos="3619500" algn="l"/>
                <a:tab pos="4343400" algn="l"/>
                <a:tab pos="5067300" algn="l"/>
                <a:tab pos="5791200" algn="l"/>
              </a:tabLst>
              <a:defRPr sz="1000">
                <a:solidFill>
                  <a:srgbClr val="8B8B8B"/>
                </a:solidFill>
                <a:latin typeface="Papyrus" charset="0"/>
                <a:cs typeface="Arial Unicode MS" charset="0"/>
              </a:defRPr>
            </a:lvl1pPr>
          </a:lstStyle>
          <a:p>
            <a:pPr>
              <a:defRPr/>
            </a:pPr>
            <a:r>
              <a:rPr lang="en-US" dirty="0" smtClean="0"/>
              <a:t>© </a:t>
            </a:r>
            <a:r>
              <a:rPr lang="en-US" dirty="0" err="1" smtClean="0"/>
              <a:t>SweetWater</a:t>
            </a:r>
            <a:r>
              <a:rPr lang="en-US" dirty="0" smtClean="0"/>
              <a:t> Health LLC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2513013" y="304800"/>
            <a:ext cx="4116387"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0280" rIns="90000" bIns="45000"/>
          <a:lstStyle>
            <a:lvl1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9pPr>
          </a:lstStyle>
          <a:p>
            <a:pPr>
              <a:defRPr/>
            </a:pPr>
            <a:r>
              <a:rPr lang="en-US" sz="4000" b="1" dirty="0" smtClean="0">
                <a:solidFill>
                  <a:srgbClr val="FFFFFF"/>
                </a:solidFill>
                <a:latin typeface="Papyrus"/>
                <a:cs typeface="Papyrus"/>
              </a:rPr>
              <a:t>Implementation</a:t>
            </a:r>
          </a:p>
        </p:txBody>
      </p:sp>
      <p:sp>
        <p:nvSpPr>
          <p:cNvPr id="7170" name="Text Box 2"/>
          <p:cNvSpPr txBox="1">
            <a:spLocks noChangeArrowheads="1"/>
          </p:cNvSpPr>
          <p:nvPr/>
        </p:nvSpPr>
        <p:spPr bwMode="auto">
          <a:xfrm>
            <a:off x="1933575" y="1371600"/>
            <a:ext cx="54864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168"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9pPr>
          </a:lstStyle>
          <a:p>
            <a:pPr>
              <a:defRPr/>
            </a:pPr>
            <a:r>
              <a:rPr lang="en-US" sz="2400" smtClean="0"/>
              <a:t>Buy enough equipment for your office</a:t>
            </a:r>
          </a:p>
        </p:txBody>
      </p:sp>
      <p:grpSp>
        <p:nvGrpSpPr>
          <p:cNvPr id="25603" name="Group 1"/>
          <p:cNvGrpSpPr>
            <a:grpSpLocks/>
          </p:cNvGrpSpPr>
          <p:nvPr/>
        </p:nvGrpSpPr>
        <p:grpSpPr bwMode="auto">
          <a:xfrm>
            <a:off x="1181100" y="1905000"/>
            <a:ext cx="6781800" cy="2754313"/>
            <a:chOff x="914400" y="2057400"/>
            <a:chExt cx="7315200" cy="2971800"/>
          </a:xfrm>
        </p:grpSpPr>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1875" y="2067677"/>
              <a:ext cx="755150" cy="13240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2198" y="2067677"/>
              <a:ext cx="753438" cy="13240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8962" y="2057400"/>
              <a:ext cx="753438" cy="13240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3657204"/>
              <a:ext cx="1601057" cy="13719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3657204"/>
              <a:ext cx="1601057" cy="13719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6"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30256" y="3657204"/>
              <a:ext cx="1599344" cy="13719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177" name="Text Box 9"/>
          <p:cNvSpPr txBox="1">
            <a:spLocks noChangeArrowheads="1"/>
          </p:cNvSpPr>
          <p:nvPr/>
        </p:nvSpPr>
        <p:spPr bwMode="auto">
          <a:xfrm>
            <a:off x="762000" y="4724400"/>
            <a:ext cx="7543800" cy="151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264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ＭＳ Ｐゴシック" charset="0"/>
                <a:cs typeface="Microsoft YaHei" charset="0"/>
              </a:defRPr>
            </a:lvl9pPr>
          </a:lstStyle>
          <a:p>
            <a:pPr>
              <a:defRPr/>
            </a:pPr>
            <a:r>
              <a:rPr lang="en-US" sz="2000" dirty="0" smtClean="0"/>
              <a:t>For an office with three adjustment rooms:</a:t>
            </a:r>
          </a:p>
          <a:p>
            <a:pPr marL="342900" indent="-342900">
              <a:buClr>
                <a:srgbClr val="003366"/>
              </a:buClr>
              <a:buFont typeface="Wingdings" charset="2"/>
              <a:buChar char="§"/>
              <a:defRPr/>
            </a:pPr>
            <a:r>
              <a:rPr lang="en-US" dirty="0" smtClean="0"/>
              <a:t>Three 8GB iPod Touches ($187.99 each)</a:t>
            </a:r>
          </a:p>
          <a:p>
            <a:pPr marL="342900" indent="-342900">
              <a:buClr>
                <a:srgbClr val="003366"/>
              </a:buClr>
              <a:buFont typeface="Wingdings" charset="2"/>
              <a:buChar char="§"/>
              <a:defRPr/>
            </a:pPr>
            <a:r>
              <a:rPr lang="en-US" dirty="0" smtClean="0"/>
              <a:t>Three </a:t>
            </a:r>
            <a:r>
              <a:rPr lang="en-US" dirty="0" err="1" smtClean="0"/>
              <a:t>SweetBeat</a:t>
            </a:r>
            <a:r>
              <a:rPr lang="en-US" dirty="0" smtClean="0"/>
              <a:t> app downloads ($1.99 each)</a:t>
            </a:r>
          </a:p>
          <a:p>
            <a:pPr marL="342900" indent="-342900">
              <a:buClr>
                <a:srgbClr val="003366"/>
              </a:buClr>
              <a:buFont typeface="Wingdings" charset="2"/>
              <a:buChar char="§"/>
              <a:defRPr/>
            </a:pPr>
            <a:r>
              <a:rPr lang="en-US" dirty="0" smtClean="0"/>
              <a:t>Three 60Beat heart monitors and receivers/dongles ($59.99 each) </a:t>
            </a:r>
          </a:p>
          <a:p>
            <a:pPr marL="342900" indent="-342900">
              <a:buClr>
                <a:srgbClr val="003366"/>
              </a:buClr>
              <a:buFont typeface="Wingdings" charset="2"/>
              <a:buChar char="§"/>
              <a:defRPr/>
            </a:pPr>
            <a:r>
              <a:rPr lang="en-US" dirty="0" smtClean="0"/>
              <a:t>Subscription to </a:t>
            </a:r>
            <a:r>
              <a:rPr lang="en-US" dirty="0" err="1" smtClean="0"/>
              <a:t>MySweetBeat</a:t>
            </a:r>
            <a:r>
              <a:rPr lang="en-US" dirty="0" smtClean="0"/>
              <a:t> Web Portal ($29.99) = discounted price of $719.90</a:t>
            </a:r>
          </a:p>
        </p:txBody>
      </p:sp>
      <p:sp>
        <p:nvSpPr>
          <p:cNvPr id="7178" name="Text Box 10"/>
          <p:cNvSpPr txBox="1">
            <a:spLocks noChangeArrowheads="1"/>
          </p:cNvSpPr>
          <p:nvPr/>
        </p:nvSpPr>
        <p:spPr bwMode="auto">
          <a:xfrm>
            <a:off x="6802438" y="655320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pPr algn="r" hangingPunct="1">
              <a:lnSpc>
                <a:spcPct val="100000"/>
              </a:lnSpc>
              <a:defRPr/>
            </a:pPr>
            <a:fld id="{5FF8B14C-E92F-1A4E-8DB0-C76BDD260F18}" type="slidenum">
              <a:rPr lang="en-US" sz="1000" smtClean="0">
                <a:solidFill>
                  <a:srgbClr val="7F7F7F"/>
                </a:solidFill>
                <a:cs typeface="Arial Unicode MS" charset="0"/>
              </a:rPr>
              <a:pPr algn="r" hangingPunct="1">
                <a:lnSpc>
                  <a:spcPct val="100000"/>
                </a:lnSpc>
                <a:defRPr/>
              </a:pPr>
              <a:t>6</a:t>
            </a:fld>
            <a:endParaRPr lang="en-US" sz="1000" dirty="0" smtClean="0">
              <a:solidFill>
                <a:srgbClr val="7F7F7F"/>
              </a:solidFill>
              <a:cs typeface="Arial Unicode MS" charset="0"/>
            </a:endParaRPr>
          </a:p>
        </p:txBody>
      </p:sp>
      <p:sp>
        <p:nvSpPr>
          <p:cNvPr id="14" name="Rectangle 6"/>
          <p:cNvSpPr>
            <a:spLocks noGrp="1" noChangeArrowheads="1"/>
          </p:cNvSpPr>
          <p:nvPr>
            <p:ph type="ftr" sz="quarter" idx="11"/>
          </p:nvPr>
        </p:nvSpPr>
        <p:spPr>
          <a:xfrm>
            <a:off x="152400" y="6475413"/>
            <a:ext cx="6397625" cy="363537"/>
          </a:xfrm>
        </p:spPr>
        <p:txBody>
          <a:bodyPr/>
          <a:lstStyle>
            <a:lvl1pPr hangingPunct="1">
              <a:lnSpc>
                <a:spcPct val="100000"/>
              </a:lnSpc>
              <a:tabLst>
                <a:tab pos="723900" algn="l"/>
                <a:tab pos="1447800" algn="l"/>
                <a:tab pos="2171700" algn="l"/>
                <a:tab pos="2895600" algn="l"/>
                <a:tab pos="3619500" algn="l"/>
                <a:tab pos="4343400" algn="l"/>
                <a:tab pos="5067300" algn="l"/>
                <a:tab pos="5791200" algn="l"/>
              </a:tabLst>
              <a:defRPr sz="1000">
                <a:solidFill>
                  <a:srgbClr val="8B8B8B"/>
                </a:solidFill>
                <a:latin typeface="Papyrus" charset="0"/>
                <a:cs typeface="Arial Unicode MS" charset="0"/>
              </a:defRPr>
            </a:lvl1pPr>
          </a:lstStyle>
          <a:p>
            <a:pPr>
              <a:defRPr/>
            </a:pPr>
            <a:r>
              <a:rPr lang="en-US" dirty="0" smtClean="0"/>
              <a:t>© </a:t>
            </a:r>
            <a:r>
              <a:rPr lang="en-US" dirty="0" err="1" smtClean="0"/>
              <a:t>SweetWater</a:t>
            </a:r>
            <a:r>
              <a:rPr lang="en-US" dirty="0" smtClean="0"/>
              <a:t> Health LLC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1371600"/>
            <a:ext cx="8229600" cy="214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9pPr>
          </a:lstStyle>
          <a:p>
            <a:pPr>
              <a:defRPr/>
            </a:pPr>
            <a:r>
              <a:rPr lang="en-US" smtClean="0"/>
              <a:t>Before an adjustment, have the patient put on the heart rate monitor strap and run a five-minute SweetBeat session to see the patient’s HRV and stress numbers. After the adjustment, run another five-minute session and note the changes.</a:t>
            </a:r>
          </a:p>
          <a:p>
            <a:pPr>
              <a:defRPr/>
            </a:pPr>
            <a:endParaRPr lang="en-US" smtClean="0"/>
          </a:p>
          <a:p>
            <a:pPr>
              <a:defRPr/>
            </a:pPr>
            <a:r>
              <a:rPr lang="en-US" smtClean="0"/>
              <a:t>Create an account and upload sessions to the private and secure MySweetBeat database. If you wish, you may create separate accounts for each client. The other option is to save the sessions as the client’s name or email.</a:t>
            </a:r>
          </a:p>
        </p:txBody>
      </p:sp>
      <p:sp>
        <p:nvSpPr>
          <p:cNvPr id="8194" name="Text Box 2"/>
          <p:cNvSpPr txBox="1">
            <a:spLocks noChangeArrowheads="1"/>
          </p:cNvSpPr>
          <p:nvPr/>
        </p:nvSpPr>
        <p:spPr bwMode="auto">
          <a:xfrm>
            <a:off x="2513013" y="304800"/>
            <a:ext cx="4116387"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0280" rIns="90000" bIns="45000"/>
          <a:lstStyle>
            <a:lvl1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9pPr>
          </a:lstStyle>
          <a:p>
            <a:pPr>
              <a:defRPr/>
            </a:pPr>
            <a:r>
              <a:rPr lang="en-US" sz="4000" b="1" dirty="0" smtClean="0">
                <a:solidFill>
                  <a:srgbClr val="FFFFFF"/>
                </a:solidFill>
                <a:latin typeface="Papyrus"/>
                <a:cs typeface="Papyrus"/>
              </a:rPr>
              <a:t>Implementation</a:t>
            </a:r>
          </a:p>
        </p:txBody>
      </p:sp>
      <p:sp>
        <p:nvSpPr>
          <p:cNvPr id="8196" name="Text Box 4"/>
          <p:cNvSpPr txBox="1">
            <a:spLocks noChangeArrowheads="1"/>
          </p:cNvSpPr>
          <p:nvPr/>
        </p:nvSpPr>
        <p:spPr bwMode="auto">
          <a:xfrm>
            <a:off x="6802438" y="655320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pPr algn="r" hangingPunct="1">
              <a:lnSpc>
                <a:spcPct val="100000"/>
              </a:lnSpc>
              <a:defRPr/>
            </a:pPr>
            <a:fld id="{8893C167-F07E-E642-97F4-B1950F466B41}" type="slidenum">
              <a:rPr lang="en-US" sz="1000" smtClean="0">
                <a:solidFill>
                  <a:srgbClr val="7F7F7F"/>
                </a:solidFill>
                <a:cs typeface="Arial Unicode MS" charset="0"/>
              </a:rPr>
              <a:pPr algn="r" hangingPunct="1">
                <a:lnSpc>
                  <a:spcPct val="100000"/>
                </a:lnSpc>
                <a:defRPr/>
              </a:pPr>
              <a:t>7</a:t>
            </a:fld>
            <a:endParaRPr lang="en-US" sz="1000" dirty="0" smtClean="0">
              <a:solidFill>
                <a:srgbClr val="7F7F7F"/>
              </a:solidFill>
              <a:cs typeface="Arial Unicode MS" charset="0"/>
            </a:endParaRPr>
          </a:p>
        </p:txBody>
      </p:sp>
      <p:sp>
        <p:nvSpPr>
          <p:cNvPr id="6" name="Rectangle 6"/>
          <p:cNvSpPr>
            <a:spLocks noGrp="1" noChangeArrowheads="1"/>
          </p:cNvSpPr>
          <p:nvPr>
            <p:ph type="ftr" sz="quarter" idx="11"/>
          </p:nvPr>
        </p:nvSpPr>
        <p:spPr>
          <a:xfrm>
            <a:off x="155575" y="6475413"/>
            <a:ext cx="6397625" cy="363537"/>
          </a:xfrm>
        </p:spPr>
        <p:txBody>
          <a:bodyPr/>
          <a:lstStyle>
            <a:lvl1pPr hangingPunct="1">
              <a:lnSpc>
                <a:spcPct val="100000"/>
              </a:lnSpc>
              <a:tabLst>
                <a:tab pos="723900" algn="l"/>
                <a:tab pos="1447800" algn="l"/>
                <a:tab pos="2171700" algn="l"/>
                <a:tab pos="2895600" algn="l"/>
                <a:tab pos="3619500" algn="l"/>
                <a:tab pos="4343400" algn="l"/>
                <a:tab pos="5067300" algn="l"/>
                <a:tab pos="5791200" algn="l"/>
              </a:tabLst>
              <a:defRPr sz="1000">
                <a:solidFill>
                  <a:srgbClr val="8B8B8B"/>
                </a:solidFill>
                <a:latin typeface="Papyrus" charset="0"/>
                <a:cs typeface="Arial Unicode MS" charset="0"/>
              </a:defRPr>
            </a:lvl1pPr>
          </a:lstStyle>
          <a:p>
            <a:pPr>
              <a:defRPr/>
            </a:pPr>
            <a:r>
              <a:rPr lang="en-US" dirty="0" smtClean="0"/>
              <a:t>© </a:t>
            </a:r>
            <a:r>
              <a:rPr lang="en-US" dirty="0" err="1" smtClean="0"/>
              <a:t>SweetWater</a:t>
            </a:r>
            <a:r>
              <a:rPr lang="en-US" dirty="0" smtClean="0"/>
              <a:t> Health LLC</a:t>
            </a:r>
          </a:p>
        </p:txBody>
      </p:sp>
      <p:pic>
        <p:nvPicPr>
          <p:cNvPr id="3" name="Picture 2" descr="MySweetBeat for the W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854450"/>
            <a:ext cx="6477000" cy="269875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1676400"/>
            <a:ext cx="8458200" cy="489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440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Microsoft YaHei" charset="0"/>
              </a:defRPr>
            </a:lvl9pPr>
          </a:lstStyle>
          <a:p>
            <a:pPr>
              <a:defRPr/>
            </a:pPr>
            <a:r>
              <a:rPr lang="en-US" sz="2200" dirty="0" smtClean="0"/>
              <a:t>With the </a:t>
            </a:r>
            <a:r>
              <a:rPr lang="en-US" sz="2200" dirty="0" err="1" smtClean="0"/>
              <a:t>SweetBeat</a:t>
            </a:r>
            <a:r>
              <a:rPr lang="en-US" sz="2200" dirty="0" smtClean="0"/>
              <a:t> app and the secure </a:t>
            </a:r>
            <a:r>
              <a:rPr lang="en-US" sz="2200" dirty="0" err="1" smtClean="0"/>
              <a:t>MySweetBeat</a:t>
            </a:r>
            <a:r>
              <a:rPr lang="en-US" sz="2200" dirty="0" smtClean="0"/>
              <a:t> portal, you will be able to</a:t>
            </a:r>
            <a:r>
              <a:rPr lang="en-US" sz="2200" dirty="0" smtClean="0"/>
              <a:t>:</a:t>
            </a:r>
          </a:p>
          <a:p>
            <a:pPr>
              <a:defRPr/>
            </a:pPr>
            <a:endParaRPr lang="en-US" sz="2200" b="1" dirty="0" smtClean="0"/>
          </a:p>
          <a:p>
            <a:pPr marL="342900" indent="-342900">
              <a:buClr>
                <a:srgbClr val="003366"/>
              </a:buClr>
              <a:buFont typeface="Wingdings" charset="2"/>
              <a:buChar char="§"/>
              <a:defRPr/>
            </a:pPr>
            <a:r>
              <a:rPr lang="en-US" sz="2000" dirty="0" smtClean="0">
                <a:cs typeface="MS Mincho;ＭＳ 明朝" charset="0"/>
              </a:rPr>
              <a:t>Use an accurate HRV reading to assess the baseline of a patient’s resting state versus their pain levels</a:t>
            </a:r>
          </a:p>
          <a:p>
            <a:pPr marL="342900" indent="-342900">
              <a:buClr>
                <a:srgbClr val="003366"/>
              </a:buClr>
              <a:buFont typeface="Wingdings" charset="2"/>
              <a:buChar char="§"/>
              <a:defRPr/>
            </a:pPr>
            <a:r>
              <a:rPr lang="en-US" sz="2000" dirty="0" smtClean="0"/>
              <a:t>Measure a particular client’s HRV before and after the chiropractic session.</a:t>
            </a:r>
          </a:p>
          <a:p>
            <a:pPr marL="342900" indent="-342900">
              <a:buClr>
                <a:srgbClr val="003366"/>
              </a:buClr>
              <a:buFont typeface="Wingdings" charset="2"/>
              <a:buChar char="§"/>
              <a:defRPr/>
            </a:pPr>
            <a:r>
              <a:rPr lang="en-US" sz="2000" dirty="0" smtClean="0"/>
              <a:t>Recommend </a:t>
            </a:r>
            <a:r>
              <a:rPr lang="en-US" sz="2000" dirty="0" err="1" smtClean="0"/>
              <a:t>SweetBeat</a:t>
            </a:r>
            <a:r>
              <a:rPr lang="en-US" sz="2000" dirty="0" smtClean="0"/>
              <a:t> to your patients to measure HRV between chiropractic sessions, encouraging them to keep an eye on stress throughout the week.</a:t>
            </a:r>
          </a:p>
          <a:p>
            <a:pPr marL="342900" indent="-342900">
              <a:buClr>
                <a:srgbClr val="003366"/>
              </a:buClr>
              <a:buFont typeface="Wingdings" charset="2"/>
              <a:buChar char="§"/>
              <a:defRPr/>
            </a:pPr>
            <a:r>
              <a:rPr lang="en-US" sz="2000" dirty="0" smtClean="0"/>
              <a:t>Measure their HRV during a chiropractic session to measure efficacy.</a:t>
            </a:r>
          </a:p>
          <a:p>
            <a:pPr marL="342900" indent="-342900">
              <a:buClr>
                <a:srgbClr val="003366"/>
              </a:buClr>
              <a:buFont typeface="Wingdings" charset="2"/>
              <a:buChar char="§"/>
              <a:defRPr/>
            </a:pPr>
            <a:r>
              <a:rPr lang="en-US" sz="2000" dirty="0" smtClean="0"/>
              <a:t>Upload individual client HRV sessions to </a:t>
            </a:r>
            <a:r>
              <a:rPr lang="en-US" sz="2000" dirty="0" err="1" smtClean="0"/>
              <a:t>MySweetBeat</a:t>
            </a:r>
            <a:r>
              <a:rPr lang="en-US" sz="2000" dirty="0" smtClean="0"/>
              <a:t> for tracking and review.</a:t>
            </a:r>
          </a:p>
          <a:p>
            <a:pPr marL="342900" indent="-342900">
              <a:buClr>
                <a:srgbClr val="003366"/>
              </a:buClr>
              <a:buFont typeface="Wingdings" charset="2"/>
              <a:buChar char="§"/>
              <a:defRPr/>
            </a:pPr>
            <a:r>
              <a:rPr lang="en-US" sz="2000" dirty="0" smtClean="0"/>
              <a:t>E-mail your patients their session summaries from previous sessions.</a:t>
            </a:r>
            <a:r>
              <a:rPr lang="en-US" dirty="0" smtClean="0"/>
              <a:t> </a:t>
            </a:r>
          </a:p>
        </p:txBody>
      </p:sp>
      <p:sp>
        <p:nvSpPr>
          <p:cNvPr id="9218" name="Text Box 2"/>
          <p:cNvSpPr txBox="1">
            <a:spLocks noChangeArrowheads="1"/>
          </p:cNvSpPr>
          <p:nvPr/>
        </p:nvSpPr>
        <p:spPr bwMode="auto">
          <a:xfrm>
            <a:off x="1752600" y="304800"/>
            <a:ext cx="57150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028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Microsoft YaHei" charset="0"/>
              </a:defRPr>
            </a:lvl9pPr>
          </a:lstStyle>
          <a:p>
            <a:pPr>
              <a:defRPr/>
            </a:pPr>
            <a:r>
              <a:rPr lang="en-US" sz="4000" b="1" dirty="0" err="1" smtClean="0">
                <a:solidFill>
                  <a:srgbClr val="FFFFFF"/>
                </a:solidFill>
                <a:latin typeface="Papyrus"/>
                <a:cs typeface="Papyrus"/>
              </a:rPr>
              <a:t>SweetBeat</a:t>
            </a:r>
            <a:r>
              <a:rPr lang="en-US" sz="4000" b="1" dirty="0" smtClean="0">
                <a:solidFill>
                  <a:srgbClr val="FFFFFF"/>
                </a:solidFill>
                <a:latin typeface="Papyrus"/>
                <a:cs typeface="Papyrus"/>
              </a:rPr>
              <a:t> Benefits</a:t>
            </a:r>
          </a:p>
        </p:txBody>
      </p:sp>
      <p:sp>
        <p:nvSpPr>
          <p:cNvPr id="9219" name="Text Box 3"/>
          <p:cNvSpPr txBox="1">
            <a:spLocks noChangeArrowheads="1"/>
          </p:cNvSpPr>
          <p:nvPr/>
        </p:nvSpPr>
        <p:spPr bwMode="auto">
          <a:xfrm>
            <a:off x="6802438" y="655320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pPr algn="r" hangingPunct="1">
              <a:lnSpc>
                <a:spcPct val="100000"/>
              </a:lnSpc>
              <a:defRPr/>
            </a:pPr>
            <a:fld id="{D6F797F4-EF0E-B645-8FB8-5689870412F1}" type="slidenum">
              <a:rPr lang="en-US" sz="1000" smtClean="0">
                <a:solidFill>
                  <a:srgbClr val="7F7F7F"/>
                </a:solidFill>
                <a:cs typeface="Arial Unicode MS" charset="0"/>
              </a:rPr>
              <a:pPr algn="r" hangingPunct="1">
                <a:lnSpc>
                  <a:spcPct val="100000"/>
                </a:lnSpc>
                <a:defRPr/>
              </a:pPr>
              <a:t>8</a:t>
            </a:fld>
            <a:endParaRPr lang="en-US" sz="1000" dirty="0" smtClean="0">
              <a:solidFill>
                <a:srgbClr val="7F7F7F"/>
              </a:solidFill>
              <a:cs typeface="Arial Unicode MS" charset="0"/>
            </a:endParaRPr>
          </a:p>
        </p:txBody>
      </p:sp>
      <p:sp>
        <p:nvSpPr>
          <p:cNvPr id="5" name="Rectangle 6"/>
          <p:cNvSpPr>
            <a:spLocks noGrp="1" noChangeArrowheads="1"/>
          </p:cNvSpPr>
          <p:nvPr>
            <p:ph type="ftr" sz="quarter" idx="11"/>
          </p:nvPr>
        </p:nvSpPr>
        <p:spPr>
          <a:xfrm>
            <a:off x="152400" y="6475413"/>
            <a:ext cx="6397625" cy="363537"/>
          </a:xfrm>
        </p:spPr>
        <p:txBody>
          <a:bodyPr/>
          <a:lstStyle>
            <a:lvl1pPr hangingPunct="1">
              <a:lnSpc>
                <a:spcPct val="100000"/>
              </a:lnSpc>
              <a:tabLst>
                <a:tab pos="723900" algn="l"/>
                <a:tab pos="1447800" algn="l"/>
                <a:tab pos="2171700" algn="l"/>
                <a:tab pos="2895600" algn="l"/>
                <a:tab pos="3619500" algn="l"/>
                <a:tab pos="4343400" algn="l"/>
                <a:tab pos="5067300" algn="l"/>
                <a:tab pos="5791200" algn="l"/>
              </a:tabLst>
              <a:defRPr sz="1000">
                <a:solidFill>
                  <a:srgbClr val="8B8B8B"/>
                </a:solidFill>
                <a:latin typeface="Papyrus" charset="0"/>
                <a:cs typeface="Arial Unicode MS" charset="0"/>
              </a:defRPr>
            </a:lvl1pPr>
          </a:lstStyle>
          <a:p>
            <a:pPr>
              <a:defRPr/>
            </a:pPr>
            <a:r>
              <a:rPr lang="en-US" dirty="0" smtClean="0"/>
              <a:t>© </a:t>
            </a:r>
            <a:r>
              <a:rPr lang="en-US" dirty="0" err="1" smtClean="0"/>
              <a:t>SweetWater</a:t>
            </a:r>
            <a:r>
              <a:rPr lang="en-US" dirty="0" smtClean="0"/>
              <a:t> Health LLC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28600" y="1828800"/>
            <a:ext cx="38862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168" rIns="90000" bIns="45000"/>
          <a:lstStyle>
            <a:lvl1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1pPr>
            <a:lvl2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2pPr>
            <a:lvl3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3pPr>
            <a:lvl4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4pPr>
            <a:lvl5pPr>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Microsoft YaHei" charset="0"/>
              </a:defRPr>
            </a:lvl9pPr>
          </a:lstStyle>
          <a:p>
            <a:pPr>
              <a:defRPr/>
            </a:pPr>
            <a:r>
              <a:rPr lang="en-US" sz="2400" smtClean="0">
                <a:cs typeface="MS Mincho;ＭＳ 明朝" charset="0"/>
              </a:rPr>
              <a:t>If you are interested in using the data received from SweetBeat to analyze the data even further, we recommend the freeware, Kubios. While this is a separate program from ours, you may obtain more information on HRV analysis by visiting the Kubios website at </a:t>
            </a:r>
            <a:r>
              <a:rPr lang="en-US" sz="2400" b="1" smtClean="0">
                <a:cs typeface="MS Mincho;ＭＳ 明朝" charset="0"/>
              </a:rPr>
              <a:t>http://kubios.uku.fi/</a:t>
            </a:r>
          </a:p>
        </p:txBody>
      </p:sp>
      <p:sp>
        <p:nvSpPr>
          <p:cNvPr id="10242" name="Text Box 2"/>
          <p:cNvSpPr txBox="1">
            <a:spLocks noChangeArrowheads="1"/>
          </p:cNvSpPr>
          <p:nvPr/>
        </p:nvSpPr>
        <p:spPr bwMode="auto">
          <a:xfrm>
            <a:off x="6802438" y="655320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pPr algn="r" hangingPunct="1">
              <a:lnSpc>
                <a:spcPct val="100000"/>
              </a:lnSpc>
              <a:defRPr/>
            </a:pPr>
            <a:fld id="{EF14CBB1-A2E1-0049-97D3-CE51B6679E43}" type="slidenum">
              <a:rPr lang="en-US" sz="1000" smtClean="0">
                <a:solidFill>
                  <a:srgbClr val="7F7F7F"/>
                </a:solidFill>
                <a:cs typeface="Arial Unicode MS" charset="0"/>
              </a:rPr>
              <a:pPr algn="r" hangingPunct="1">
                <a:lnSpc>
                  <a:spcPct val="100000"/>
                </a:lnSpc>
                <a:defRPr/>
              </a:pPr>
              <a:t>9</a:t>
            </a:fld>
            <a:endParaRPr lang="en-US" sz="1000" dirty="0" smtClean="0">
              <a:solidFill>
                <a:srgbClr val="7F7F7F"/>
              </a:solidFill>
              <a:cs typeface="Arial Unicode MS"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81450" y="1600200"/>
            <a:ext cx="4933950" cy="434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4" name="Text Box 4"/>
          <p:cNvSpPr txBox="1">
            <a:spLocks noChangeArrowheads="1"/>
          </p:cNvSpPr>
          <p:nvPr/>
        </p:nvSpPr>
        <p:spPr bwMode="auto">
          <a:xfrm>
            <a:off x="3657600" y="228600"/>
            <a:ext cx="182880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80280" rIns="90000" bIns="45000"/>
          <a:lstStyle>
            <a:lvl1pPr>
              <a:tabLst>
                <a:tab pos="723900" algn="l"/>
                <a:tab pos="1447800" algn="l"/>
              </a:tabLst>
              <a:defRPr>
                <a:solidFill>
                  <a:srgbClr val="000000"/>
                </a:solidFill>
                <a:latin typeface="Arial" charset="0"/>
                <a:ea typeface="ＭＳ Ｐゴシック" charset="0"/>
                <a:cs typeface="Microsoft YaHei" charset="0"/>
              </a:defRPr>
            </a:lvl1pPr>
            <a:lvl2pPr>
              <a:tabLst>
                <a:tab pos="723900" algn="l"/>
                <a:tab pos="1447800" algn="l"/>
              </a:tabLst>
              <a:defRPr>
                <a:solidFill>
                  <a:srgbClr val="000000"/>
                </a:solidFill>
                <a:latin typeface="Arial" charset="0"/>
                <a:ea typeface="ＭＳ Ｐゴシック" charset="0"/>
                <a:cs typeface="Microsoft YaHei" charset="0"/>
              </a:defRPr>
            </a:lvl2pPr>
            <a:lvl3pPr>
              <a:tabLst>
                <a:tab pos="723900" algn="l"/>
                <a:tab pos="1447800" algn="l"/>
              </a:tabLst>
              <a:defRPr>
                <a:solidFill>
                  <a:srgbClr val="000000"/>
                </a:solidFill>
                <a:latin typeface="Arial" charset="0"/>
                <a:ea typeface="ＭＳ Ｐゴシック" charset="0"/>
                <a:cs typeface="Microsoft YaHei" charset="0"/>
              </a:defRPr>
            </a:lvl3pPr>
            <a:lvl4pPr>
              <a:tabLst>
                <a:tab pos="723900" algn="l"/>
                <a:tab pos="1447800" algn="l"/>
              </a:tabLst>
              <a:defRPr>
                <a:solidFill>
                  <a:srgbClr val="000000"/>
                </a:solidFill>
                <a:latin typeface="Arial" charset="0"/>
                <a:ea typeface="ＭＳ Ｐゴシック" charset="0"/>
                <a:cs typeface="Microsoft YaHei" charset="0"/>
              </a:defRPr>
            </a:lvl4pPr>
            <a:lvl5pPr>
              <a:tabLst>
                <a:tab pos="723900" algn="l"/>
                <a:tab pos="1447800" algn="l"/>
              </a:tabLst>
              <a:defRPr>
                <a:solidFill>
                  <a:srgbClr val="000000"/>
                </a:solidFill>
                <a:latin typeface="Arial" charset="0"/>
                <a:ea typeface="ＭＳ Ｐゴシック"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Microsoft YaHei" charset="0"/>
              </a:defRPr>
            </a:lvl9pPr>
          </a:lstStyle>
          <a:p>
            <a:pPr>
              <a:defRPr/>
            </a:pPr>
            <a:r>
              <a:rPr lang="en-US" sz="4000" dirty="0" err="1" smtClean="0">
                <a:solidFill>
                  <a:srgbClr val="FFFFFF"/>
                </a:solidFill>
                <a:latin typeface="Papyrus"/>
                <a:cs typeface="Papyrus"/>
              </a:rPr>
              <a:t>Kubios</a:t>
            </a:r>
            <a:endParaRPr lang="en-US" sz="4000" dirty="0" smtClean="0">
              <a:solidFill>
                <a:srgbClr val="FFFFFF"/>
              </a:solidFill>
              <a:latin typeface="Papyrus"/>
              <a:cs typeface="Papyrus"/>
            </a:endParaRPr>
          </a:p>
        </p:txBody>
      </p:sp>
      <p:sp>
        <p:nvSpPr>
          <p:cNvPr id="6" name="Rectangle 6"/>
          <p:cNvSpPr>
            <a:spLocks noGrp="1" noChangeArrowheads="1"/>
          </p:cNvSpPr>
          <p:nvPr>
            <p:ph type="ftr" sz="quarter" idx="11"/>
          </p:nvPr>
        </p:nvSpPr>
        <p:spPr>
          <a:xfrm>
            <a:off x="152400" y="6475413"/>
            <a:ext cx="6397625" cy="363537"/>
          </a:xfrm>
        </p:spPr>
        <p:txBody>
          <a:bodyPr/>
          <a:lstStyle>
            <a:lvl1pPr hangingPunct="1">
              <a:lnSpc>
                <a:spcPct val="100000"/>
              </a:lnSpc>
              <a:tabLst>
                <a:tab pos="723900" algn="l"/>
                <a:tab pos="1447800" algn="l"/>
                <a:tab pos="2171700" algn="l"/>
                <a:tab pos="2895600" algn="l"/>
                <a:tab pos="3619500" algn="l"/>
                <a:tab pos="4343400" algn="l"/>
                <a:tab pos="5067300" algn="l"/>
                <a:tab pos="5791200" algn="l"/>
              </a:tabLst>
              <a:defRPr sz="1000">
                <a:solidFill>
                  <a:srgbClr val="8B8B8B"/>
                </a:solidFill>
                <a:latin typeface="Papyrus" charset="0"/>
                <a:cs typeface="Arial Unicode MS" charset="0"/>
              </a:defRPr>
            </a:lvl1pPr>
          </a:lstStyle>
          <a:p>
            <a:pPr>
              <a:defRPr/>
            </a:pPr>
            <a:r>
              <a:rPr lang="en-US" dirty="0" smtClean="0"/>
              <a:t>© </a:t>
            </a:r>
            <a:r>
              <a:rPr lang="en-US" dirty="0" err="1" smtClean="0"/>
              <a:t>SweetWater</a:t>
            </a:r>
            <a:r>
              <a:rPr lang="en-US" dirty="0" smtClean="0"/>
              <a:t> Health LLC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weetWater PPT Template 201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SweetWater PPT Template 2012.pot</Template>
  <TotalTime>190</TotalTime>
  <Words>465</Words>
  <Application>Microsoft Macintosh PowerPoint</Application>
  <PresentationFormat>On-screen Show (4:3)</PresentationFormat>
  <Paragraphs>62</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SweetWater PPT Template 2012</vt:lpstr>
      <vt:lpstr>SweetBeat and Chiropractic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Kathleen Keenan</cp:lastModifiedBy>
  <cp:revision>23</cp:revision>
  <cp:lastPrinted>1601-01-01T00:00:00Z</cp:lastPrinted>
  <dcterms:created xsi:type="dcterms:W3CDTF">1601-01-01T00:00:00Z</dcterms:created>
  <dcterms:modified xsi:type="dcterms:W3CDTF">2012-06-15T19:09:22Z</dcterms:modified>
</cp:coreProperties>
</file>